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720" r:id="rId3"/>
  </p:sldMasterIdLst>
  <p:sldIdLst>
    <p:sldId id="260" r:id="rId4"/>
    <p:sldId id="257" r:id="rId5"/>
    <p:sldId id="263" r:id="rId6"/>
    <p:sldId id="264" r:id="rId7"/>
    <p:sldId id="262" r:id="rId8"/>
    <p:sldId id="266" r:id="rId9"/>
    <p:sldId id="265" r:id="rId10"/>
    <p:sldId id="275" r:id="rId11"/>
    <p:sldId id="274" r:id="rId12"/>
    <p:sldId id="269" r:id="rId13"/>
    <p:sldId id="271" r:id="rId14"/>
    <p:sldId id="273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19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0D9EB-7FFC-4C53-A5D3-3D8A9715C96E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07819-4B40-4480-B8AE-7A603B831667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0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5F008-0240-44C5-80B1-766485172355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33FCC-A560-48D4-9BC1-7B9AC6DED29C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6DF7E-C475-4D57-B8E9-DDD852225113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DB801-E869-4060-9DBB-78102E5AD709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00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065F470-9966-4DF1-BA19-5C62F66911E8}" type="datetimeFigureOut">
              <a:rPr lang="ru-RU" smtClean="0"/>
              <a:pPr/>
              <a:t>24.04.2020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>
              <a:solidFill>
                <a:srgbClr val="7FD13B">
                  <a:tint val="20000"/>
                </a:srgbClr>
              </a:solidFill>
            </a:endParaRPr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1C67D88-F42B-4A8B-9C13-5ABA5D8DA6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6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4" name="chimes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F470-9966-4DF1-BA19-5C62F66911E8}" type="datetimeFigureOut">
              <a:rPr lang="ru-RU" smtClean="0">
                <a:solidFill>
                  <a:prstClr val="black"/>
                </a:solidFill>
              </a:rPr>
              <a:pPr/>
              <a:t>24.04.2020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7D88-F42B-4A8B-9C13-5ABA5D8DA660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296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F470-9966-4DF1-BA19-5C62F66911E8}" type="datetimeFigureOut">
              <a:rPr lang="ru-RU" smtClean="0">
                <a:solidFill>
                  <a:prstClr val="white"/>
                </a:solidFill>
              </a:rPr>
              <a:pPr/>
              <a:t>24.04.2020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7D88-F42B-4A8B-9C13-5ABA5D8DA660}" type="slidenum">
              <a:rPr lang="ru-RU" smtClean="0">
                <a:solidFill>
                  <a:prstClr val="white"/>
                </a:solidFill>
              </a:rPr>
              <a:pPr/>
              <a:t>‹#›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13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F470-9966-4DF1-BA19-5C62F66911E8}" type="datetimeFigureOut">
              <a:rPr lang="ru-RU" smtClean="0">
                <a:solidFill>
                  <a:prstClr val="white"/>
                </a:solidFill>
              </a:rPr>
              <a:pPr/>
              <a:t>24.04.2020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7D88-F42B-4A8B-9C13-5ABA5D8DA660}" type="slidenum">
              <a:rPr lang="ru-RU" smtClean="0">
                <a:solidFill>
                  <a:prstClr val="white"/>
                </a:solidFill>
              </a:rPr>
              <a:pPr/>
              <a:t>‹#›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4643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F470-9966-4DF1-BA19-5C62F66911E8}" type="datetimeFigureOut">
              <a:rPr lang="ru-RU" smtClean="0">
                <a:solidFill>
                  <a:prstClr val="black"/>
                </a:solidFill>
              </a:rPr>
              <a:pPr/>
              <a:t>24.04.2020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7D88-F42B-4A8B-9C13-5ABA5D8DA660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0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F470-9966-4DF1-BA19-5C62F66911E8}" type="datetimeFigureOut">
              <a:rPr lang="ru-RU" smtClean="0">
                <a:solidFill>
                  <a:prstClr val="white"/>
                </a:solidFill>
              </a:rPr>
              <a:pPr/>
              <a:t>24.04.2020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7D88-F42B-4A8B-9C13-5ABA5D8DA660}" type="slidenum">
              <a:rPr lang="ru-RU" smtClean="0">
                <a:solidFill>
                  <a:prstClr val="white"/>
                </a:solidFill>
              </a:rPr>
              <a:pPr/>
              <a:t>‹#›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86782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F470-9966-4DF1-BA19-5C62F66911E8}" type="datetimeFigureOut">
              <a:rPr lang="ru-RU" smtClean="0">
                <a:solidFill>
                  <a:prstClr val="black"/>
                </a:solidFill>
              </a:rPr>
              <a:pPr/>
              <a:t>24.04.2020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7D88-F42B-4A8B-9C13-5ABA5D8DA660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F065F470-9966-4DF1-BA19-5C62F66911E8}" type="datetimeFigureOut">
              <a:rPr lang="ru-RU" smtClean="0">
                <a:solidFill>
                  <a:prstClr val="black"/>
                </a:solidFill>
              </a:rPr>
              <a:pPr/>
              <a:t>24.04.2020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7D88-F42B-4A8B-9C13-5ABA5D8DA660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45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2DA73-19E1-4176-AF31-6965A60A318C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F8BED-0E68-4030-83D9-FD0728876E3C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5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065F470-9966-4DF1-BA19-5C62F66911E8}" type="datetimeFigureOut">
              <a:rPr lang="ru-RU" smtClean="0">
                <a:solidFill>
                  <a:prstClr val="white"/>
                </a:solidFill>
              </a:rPr>
              <a:pPr/>
              <a:t>24.04.2020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1C67D88-F42B-4A8B-9C13-5ABA5D8DA660}" type="slidenum">
              <a:rPr lang="ru-RU" smtClean="0">
                <a:solidFill>
                  <a:prstClr val="white"/>
                </a:solidFill>
              </a:rPr>
              <a:pPr/>
              <a:t>‹#›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217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4" name="chimes.wav"/>
          </p:stSnd>
        </p:sndAc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F470-9966-4DF1-BA19-5C62F66911E8}" type="datetimeFigureOut">
              <a:rPr lang="ru-RU" smtClean="0">
                <a:solidFill>
                  <a:prstClr val="black"/>
                </a:solidFill>
              </a:rPr>
              <a:pPr/>
              <a:t>24.04.2020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7D88-F42B-4A8B-9C13-5ABA5D8DA660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1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F470-9966-4DF1-BA19-5C62F66911E8}" type="datetimeFigureOut">
              <a:rPr lang="ru-RU" smtClean="0">
                <a:solidFill>
                  <a:prstClr val="black"/>
                </a:solidFill>
              </a:rPr>
              <a:pPr/>
              <a:t>24.04.2020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67D88-F42B-4A8B-9C13-5ABA5D8DA660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6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2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2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3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57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2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86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5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15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6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7002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4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728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09346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45796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82247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18696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55146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91596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7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1" y="16003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3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6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4483" indent="0">
              <a:buNone/>
              <a:defRPr sz="1600" b="1"/>
            </a:lvl2pPr>
            <a:lvl3pPr marL="728969" indent="0">
              <a:buNone/>
              <a:defRPr sz="1400" b="1"/>
            </a:lvl3pPr>
            <a:lvl4pPr marL="1093460" indent="0">
              <a:buNone/>
              <a:defRPr sz="1300" b="1"/>
            </a:lvl4pPr>
            <a:lvl5pPr marL="1457963" indent="0">
              <a:buNone/>
              <a:defRPr sz="1300" b="1"/>
            </a:lvl5pPr>
            <a:lvl6pPr marL="1822470" indent="0">
              <a:buNone/>
              <a:defRPr sz="1300" b="1"/>
            </a:lvl6pPr>
            <a:lvl7pPr marL="2186969" indent="0">
              <a:buNone/>
              <a:defRPr sz="1300" b="1"/>
            </a:lvl7pPr>
            <a:lvl8pPr marL="2551467" indent="0">
              <a:buNone/>
              <a:defRPr sz="1300" b="1"/>
            </a:lvl8pPr>
            <a:lvl9pPr marL="2915963" indent="0">
              <a:buNone/>
              <a:defRPr sz="1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4483" indent="0">
              <a:buNone/>
              <a:defRPr sz="1600" b="1"/>
            </a:lvl2pPr>
            <a:lvl3pPr marL="728969" indent="0">
              <a:buNone/>
              <a:defRPr sz="1400" b="1"/>
            </a:lvl3pPr>
            <a:lvl4pPr marL="1093460" indent="0">
              <a:buNone/>
              <a:defRPr sz="1300" b="1"/>
            </a:lvl4pPr>
            <a:lvl5pPr marL="1457963" indent="0">
              <a:buNone/>
              <a:defRPr sz="1300" b="1"/>
            </a:lvl5pPr>
            <a:lvl6pPr marL="1822470" indent="0">
              <a:buNone/>
              <a:defRPr sz="1300" b="1"/>
            </a:lvl6pPr>
            <a:lvl7pPr marL="2186969" indent="0">
              <a:buNone/>
              <a:defRPr sz="1300" b="1"/>
            </a:lvl7pPr>
            <a:lvl8pPr marL="2551467" indent="0">
              <a:buNone/>
              <a:defRPr sz="1300" b="1"/>
            </a:lvl8pPr>
            <a:lvl9pPr marL="2915963" indent="0">
              <a:buNone/>
              <a:defRPr sz="1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7CFD7-DC7F-44DD-9547-7114FF343BB9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5936A-B9F1-4245-B8E8-EDEA5DE27F2A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4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301" y="273050"/>
            <a:ext cx="3008313" cy="116205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150" y="273054"/>
            <a:ext cx="5111751" cy="585311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301" y="1435202"/>
            <a:ext cx="3008313" cy="4691063"/>
          </a:xfrm>
        </p:spPr>
        <p:txBody>
          <a:bodyPr/>
          <a:lstStyle>
            <a:lvl1pPr marL="0" indent="0">
              <a:buNone/>
              <a:defRPr sz="1100"/>
            </a:lvl1pPr>
            <a:lvl2pPr marL="364483" indent="0">
              <a:buNone/>
              <a:defRPr sz="1000"/>
            </a:lvl2pPr>
            <a:lvl3pPr marL="728969" indent="0">
              <a:buNone/>
              <a:defRPr sz="800"/>
            </a:lvl3pPr>
            <a:lvl4pPr marL="1093460" indent="0">
              <a:buNone/>
              <a:defRPr sz="700"/>
            </a:lvl4pPr>
            <a:lvl5pPr marL="1457963" indent="0">
              <a:buNone/>
              <a:defRPr sz="700"/>
            </a:lvl5pPr>
            <a:lvl6pPr marL="1822470" indent="0">
              <a:buNone/>
              <a:defRPr sz="700"/>
            </a:lvl6pPr>
            <a:lvl7pPr marL="2186969" indent="0">
              <a:buNone/>
              <a:defRPr sz="700"/>
            </a:lvl7pPr>
            <a:lvl8pPr marL="2551467" indent="0">
              <a:buNone/>
              <a:defRPr sz="700"/>
            </a:lvl8pPr>
            <a:lvl9pPr marL="2915963" indent="0">
              <a:buNone/>
              <a:defRPr sz="7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7" y="4800600"/>
            <a:ext cx="5486400" cy="566738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7" y="612776"/>
            <a:ext cx="54864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64483" indent="0">
              <a:buNone/>
              <a:defRPr sz="2200"/>
            </a:lvl2pPr>
            <a:lvl3pPr marL="728969" indent="0">
              <a:buNone/>
              <a:defRPr sz="1900"/>
            </a:lvl3pPr>
            <a:lvl4pPr marL="1093460" indent="0">
              <a:buNone/>
              <a:defRPr sz="1600"/>
            </a:lvl4pPr>
            <a:lvl5pPr marL="1457963" indent="0">
              <a:buNone/>
              <a:defRPr sz="1600"/>
            </a:lvl5pPr>
            <a:lvl6pPr marL="1822470" indent="0">
              <a:buNone/>
              <a:defRPr sz="1600"/>
            </a:lvl6pPr>
            <a:lvl7pPr marL="2186969" indent="0">
              <a:buNone/>
              <a:defRPr sz="1600"/>
            </a:lvl7pPr>
            <a:lvl8pPr marL="2551467" indent="0">
              <a:buNone/>
              <a:defRPr sz="1600"/>
            </a:lvl8pPr>
            <a:lvl9pPr marL="2915963" indent="0">
              <a:buNone/>
              <a:defRPr sz="16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7" y="5367338"/>
            <a:ext cx="5486400" cy="804862"/>
          </a:xfrm>
        </p:spPr>
        <p:txBody>
          <a:bodyPr/>
          <a:lstStyle>
            <a:lvl1pPr marL="0" indent="0">
              <a:buNone/>
              <a:defRPr sz="1100"/>
            </a:lvl1pPr>
            <a:lvl2pPr marL="364483" indent="0">
              <a:buNone/>
              <a:defRPr sz="1000"/>
            </a:lvl2pPr>
            <a:lvl3pPr marL="728969" indent="0">
              <a:buNone/>
              <a:defRPr sz="800"/>
            </a:lvl3pPr>
            <a:lvl4pPr marL="1093460" indent="0">
              <a:buNone/>
              <a:defRPr sz="700"/>
            </a:lvl4pPr>
            <a:lvl5pPr marL="1457963" indent="0">
              <a:buNone/>
              <a:defRPr sz="700"/>
            </a:lvl5pPr>
            <a:lvl6pPr marL="1822470" indent="0">
              <a:buNone/>
              <a:defRPr sz="700"/>
            </a:lvl6pPr>
            <a:lvl7pPr marL="2186969" indent="0">
              <a:buNone/>
              <a:defRPr sz="700"/>
            </a:lvl7pPr>
            <a:lvl8pPr marL="2551467" indent="0">
              <a:buNone/>
              <a:defRPr sz="700"/>
            </a:lvl8pPr>
            <a:lvl9pPr marL="2915963" indent="0">
              <a:buNone/>
              <a:defRPr sz="7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67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1" y="274642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0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36DA4-9F8B-493F-9D5F-428411E1C85A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7B18B-3CDD-4BEF-98C0-A65E720FAB68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430AE-01DD-4D4F-B585-6E921820CD31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5EBA3-70A4-4C82-B0EE-F1B3ECB76050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78520-FFD2-469D-B862-4574EC015D1B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4FCB4-C9F1-4274-BC12-76B0B4490889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78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1A7FD-A9F1-4260-86AF-9B9835B81F04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8E598E-BC1D-4028-A76F-5D3DAB3CD109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2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FD7A1-0E98-4295-B7C5-7793F07F19DF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2E9F1-7F8F-4EBA-876E-175035E63243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5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FAEB4-3CF5-486A-85D3-F22BB980E13B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BEF5C-E7CB-4180-976F-C347E9C68401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9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" name="chimes.wav"/>
          </p:stSnd>
        </p:sndAc>
      </p:transition>
    </mc:Choice>
    <mc:Fallback xmlns="">
      <p:transition spd="slow" advTm="0">
        <p:push/>
        <p:sndAc>
          <p:stSnd loop="1">
            <p:snd r:embed="rId3" name="chimes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64430BE-800E-4B1A-AFC2-174F3916DE7F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E477E7-8604-4AE8-A82A-3027DDCA1E22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3" name="chimes.wav"/>
          </p:stSnd>
        </p:sndAc>
      </p:transition>
    </mc:Choice>
    <mc:Fallback xmlns="">
      <p:transition spd="slow" advTm="0">
        <p:push/>
        <p:sndAc>
          <p:stSnd loop="1">
            <p:snd r:embed="rId14" name="chimes.wav"/>
          </p:stSnd>
        </p:sndAc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065F470-9966-4DF1-BA19-5C62F66911E8}" type="datetimeFigureOut">
              <a:rPr lang="ru-RU" smtClean="0">
                <a:solidFill>
                  <a:prstClr val="black"/>
                </a:solidFill>
              </a:rPr>
              <a:pPr/>
              <a:t>24.04.2020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1C67D88-F42B-4A8B-9C13-5ABA5D8DA660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5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3" name="chimes.wav"/>
          </p:stSnd>
        </p:sndAc>
      </p:transition>
    </mc:Choice>
    <mc:Fallback xmlns="">
      <p:transition spd="slow" advTm="0">
        <p:push/>
        <p:sndAc>
          <p:stSnd loop="1">
            <p:snd r:embed="rId15" name="chimes.wav"/>
          </p:stSnd>
        </p:sndAc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4640"/>
            <a:ext cx="8229600" cy="1143000"/>
          </a:xfrm>
          <a:prstGeom prst="rect">
            <a:avLst/>
          </a:prstGeom>
        </p:spPr>
        <p:txBody>
          <a:bodyPr vert="horz" lIns="73472" tIns="36746" rIns="73472" bIns="36746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2" y="1600302"/>
            <a:ext cx="8229600" cy="4525963"/>
          </a:xfrm>
          <a:prstGeom prst="rect">
            <a:avLst/>
          </a:prstGeom>
        </p:spPr>
        <p:txBody>
          <a:bodyPr vert="horz" lIns="73472" tIns="36746" rIns="73472" bIns="36746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2" y="6356351"/>
            <a:ext cx="2133600" cy="365125"/>
          </a:xfrm>
          <a:prstGeom prst="rect">
            <a:avLst/>
          </a:prstGeom>
        </p:spPr>
        <p:txBody>
          <a:bodyPr vert="horz" lIns="73472" tIns="36746" rIns="73472" bIns="36746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34724"/>
            <a:fld id="{DEBD0F46-C6AC-4F9E-8D77-87F93AEFC1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34724"/>
              <a:t>24.04.2020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73472" tIns="36746" rIns="73472" bIns="36746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34724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2" y="6356351"/>
            <a:ext cx="2133600" cy="365125"/>
          </a:xfrm>
          <a:prstGeom prst="rect">
            <a:avLst/>
          </a:prstGeom>
        </p:spPr>
        <p:txBody>
          <a:bodyPr vert="horz" lIns="73472" tIns="36746" rIns="73472" bIns="36746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34724"/>
            <a:fld id="{B4E18BCE-0825-4F5A-A97C-56BE2970DB5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34724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3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slow" p14:dur="1750" advTm="0">
        <p:push/>
        <p:sndAc>
          <p:stSnd loop="1">
            <p:snd r:embed="rId13" name="chimes.wav"/>
          </p:stSnd>
        </p:sndAc>
      </p:transition>
    </mc:Choice>
    <mc:Fallback xmlns="">
      <p:transition spd="slow" advTm="0">
        <p:push/>
        <p:sndAc>
          <p:stSnd loop="1">
            <p:snd r:embed="rId14" name="chimes.wav"/>
          </p:stSnd>
        </p:sndAc>
      </p:transition>
    </mc:Fallback>
  </mc:AlternateContent>
  <p:txStyles>
    <p:titleStyle>
      <a:lvl1pPr algn="ctr" defTabSz="728969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362" indent="-273362" algn="l" defTabSz="728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2303" indent="-227813" algn="l" defTabSz="728969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46" indent="-182242" algn="l" defTabSz="728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75735" indent="-182242" algn="l" defTabSz="72896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228" indent="-182242" algn="l" defTabSz="728969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4734" indent="-182242" algn="l" defTabSz="728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69236" indent="-182242" algn="l" defTabSz="728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33737" indent="-182242" algn="l" defTabSz="728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98234" indent="-182242" algn="l" defTabSz="728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289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4483" algn="l" defTabSz="7289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8969" algn="l" defTabSz="7289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3460" algn="l" defTabSz="7289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7963" algn="l" defTabSz="7289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2470" algn="l" defTabSz="7289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86969" algn="l" defTabSz="7289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51467" algn="l" defTabSz="7289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963" algn="l" defTabSz="7289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4.png"/><Relationship Id="rId3" Type="http://schemas.openxmlformats.org/officeDocument/2006/relationships/slideLayout" Target="../slideLayouts/slideLayout28.xml"/><Relationship Id="rId21" Type="http://schemas.openxmlformats.org/officeDocument/2006/relationships/hyperlink" Target="http://smayli.ru/smile/cveta-1200.html" TargetMode="External"/><Relationship Id="rId34" Type="http://schemas.openxmlformats.org/officeDocument/2006/relationships/image" Target="../media/image4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3.png"/><Relationship Id="rId33" Type="http://schemas.openxmlformats.org/officeDocument/2006/relationships/image" Target="../media/image39.png"/><Relationship Id="rId2" Type="http://schemas.openxmlformats.org/officeDocument/2006/relationships/audio" Target="../media/media1.mp3"/><Relationship Id="rId16" Type="http://schemas.openxmlformats.org/officeDocument/2006/relationships/image" Target="../media/image27.png"/><Relationship Id="rId20" Type="http://schemas.openxmlformats.org/officeDocument/2006/relationships/image" Target="../media/image30.gif"/><Relationship Id="rId29" Type="http://schemas.openxmlformats.org/officeDocument/2006/relationships/image" Target="../media/image36.png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2.gif"/><Relationship Id="rId32" Type="http://schemas.openxmlformats.org/officeDocument/2006/relationships/image" Target="../media/image38.gif"/><Relationship Id="rId5" Type="http://schemas.openxmlformats.org/officeDocument/2006/relationships/image" Target="../media/image16.png"/><Relationship Id="rId15" Type="http://schemas.openxmlformats.org/officeDocument/2006/relationships/image" Target="../media/image26.gif"/><Relationship Id="rId23" Type="http://schemas.openxmlformats.org/officeDocument/2006/relationships/hyperlink" Target="http://smayli.ru/smile/cveta-1220.html" TargetMode="External"/><Relationship Id="rId28" Type="http://schemas.openxmlformats.org/officeDocument/2006/relationships/image" Target="../media/image35.gif"/><Relationship Id="rId10" Type="http://schemas.openxmlformats.org/officeDocument/2006/relationships/image" Target="../media/image21.png"/><Relationship Id="rId19" Type="http://schemas.openxmlformats.org/officeDocument/2006/relationships/hyperlink" Target="http://smayli.ru/smile/cveta-1209.html" TargetMode="External"/><Relationship Id="rId31" Type="http://schemas.openxmlformats.org/officeDocument/2006/relationships/image" Target="../media/image37.gif"/><Relationship Id="rId4" Type="http://schemas.openxmlformats.org/officeDocument/2006/relationships/image" Target="../media/image15.gif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1.gif"/><Relationship Id="rId27" Type="http://schemas.openxmlformats.org/officeDocument/2006/relationships/hyperlink" Target="http://smayli.ru/smile/cveta-1172.html" TargetMode="External"/><Relationship Id="rId30" Type="http://schemas.openxmlformats.org/officeDocument/2006/relationships/hyperlink" Target="http://smayli.ru/smile/jivotniea-3620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0" y="18298"/>
            <a:ext cx="9144000" cy="6839702"/>
            <a:chOff x="0" y="18298"/>
            <a:chExt cx="9144000" cy="6839702"/>
          </a:xfrm>
        </p:grpSpPr>
        <p:pic>
          <p:nvPicPr>
            <p:cNvPr id="10" name="Рисунок 9" descr="http://galerey-room.ru/images/014353_1384382633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 flipV="1">
              <a:off x="6281217" y="3779193"/>
              <a:ext cx="2862783" cy="307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Рисунок 10" descr="http://galerey-room.ru/images/014353_1384382633.png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 flipV="1">
              <a:off x="81495" y="-63197"/>
              <a:ext cx="2699792" cy="286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Прямоугольник 1"/>
          <p:cNvSpPr/>
          <p:nvPr/>
        </p:nvSpPr>
        <p:spPr>
          <a:xfrm>
            <a:off x="1043608" y="4437112"/>
            <a:ext cx="69847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Namangan </a:t>
            </a:r>
            <a:r>
              <a:rPr lang="en-US" sz="32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viloyati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To‘raqo‘rg‘on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tumani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Boshlangich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ta’lim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metodisti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sz="32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Akbarova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Muniraxon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1" t="6958" r="25515" b="12002"/>
          <a:stretch/>
        </p:blipFill>
        <p:spPr bwMode="auto">
          <a:xfrm>
            <a:off x="3043064" y="476671"/>
            <a:ext cx="3351207" cy="3820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429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9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Волна 3"/>
          <p:cNvSpPr/>
          <p:nvPr/>
        </p:nvSpPr>
        <p:spPr>
          <a:xfrm>
            <a:off x="1691680" y="404664"/>
            <a:ext cx="6196308" cy="955256"/>
          </a:xfrm>
          <a:prstGeom prst="wave">
            <a:avLst>
              <a:gd name="adj1" fmla="val 12500"/>
              <a:gd name="adj2" fmla="val -783"/>
            </a:avLst>
          </a:prstGeom>
          <a:ln>
            <a:solidFill>
              <a:srgbClr val="9966FF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cap="all" dirty="0" err="1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Yangi</a:t>
            </a:r>
            <a:r>
              <a:rPr lang="en-US" b="1" cap="all" dirty="0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 </a:t>
            </a:r>
            <a:r>
              <a:rPr lang="en-US" b="1" cap="all" dirty="0" err="1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mavzuni</a:t>
            </a:r>
            <a:r>
              <a:rPr lang="en-US" b="1" cap="all" dirty="0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 </a:t>
            </a:r>
            <a:r>
              <a:rPr lang="en-US" b="1" cap="all" dirty="0" err="1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mustahkamlash</a:t>
            </a:r>
            <a:r>
              <a:rPr lang="en-US" b="1" cap="all" dirty="0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 </a:t>
            </a:r>
            <a:endParaRPr lang="ru-RU" b="1" cap="all" dirty="0">
              <a:ln w="9000" cmpd="sng">
                <a:solidFill>
                  <a:srgbClr val="00ADDC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ADDC">
                      <a:shade val="20000"/>
                      <a:satMod val="245000"/>
                    </a:srgbClr>
                  </a:gs>
                  <a:gs pos="43000">
                    <a:srgbClr val="00ADDC">
                      <a:satMod val="255000"/>
                    </a:srgbClr>
                  </a:gs>
                  <a:gs pos="48000">
                    <a:srgbClr val="00ADDC">
                      <a:shade val="85000"/>
                      <a:satMod val="255000"/>
                    </a:srgbClr>
                  </a:gs>
                  <a:gs pos="100000">
                    <a:srgbClr val="00ADDC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entury Schoolbook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2204864"/>
            <a:ext cx="81369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Zanjir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uslubida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”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o‘qish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http://galerey-room.ru/images/014353_1384382633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 flipV="1">
            <a:off x="6281217" y="3779193"/>
            <a:ext cx="2862783" cy="307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275" y="3589859"/>
            <a:ext cx="4519117" cy="277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 descr="Vlinder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278630" y="482985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 descr="Vlinder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6714454" y="3207692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Волна 3"/>
          <p:cNvSpPr/>
          <p:nvPr/>
        </p:nvSpPr>
        <p:spPr>
          <a:xfrm>
            <a:off x="1691680" y="404664"/>
            <a:ext cx="6196308" cy="955256"/>
          </a:xfrm>
          <a:prstGeom prst="wave">
            <a:avLst>
              <a:gd name="adj1" fmla="val 12500"/>
              <a:gd name="adj2" fmla="val -783"/>
            </a:avLst>
          </a:prstGeom>
          <a:ln>
            <a:solidFill>
              <a:srgbClr val="9966FF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cap="all" dirty="0" err="1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Uyga</a:t>
            </a:r>
            <a:r>
              <a:rPr lang="en-US" b="1" cap="all" dirty="0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 </a:t>
            </a:r>
            <a:r>
              <a:rPr lang="en-US" b="1" cap="all" dirty="0" err="1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vazifa</a:t>
            </a:r>
            <a:r>
              <a:rPr lang="en-US" b="1" cap="all" dirty="0" smtClean="0">
                <a:ln w="9000" cmpd="sng">
                  <a:solidFill>
                    <a:srgbClr val="00ADDC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ADDC">
                        <a:shade val="20000"/>
                        <a:satMod val="245000"/>
                      </a:srgbClr>
                    </a:gs>
                    <a:gs pos="43000">
                      <a:srgbClr val="00ADDC">
                        <a:satMod val="255000"/>
                      </a:srgbClr>
                    </a:gs>
                    <a:gs pos="48000">
                      <a:srgbClr val="00ADDC">
                        <a:shade val="85000"/>
                        <a:satMod val="255000"/>
                      </a:srgbClr>
                    </a:gs>
                    <a:gs pos="100000">
                      <a:srgbClr val="00ADDC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 </a:t>
            </a:r>
            <a:endParaRPr lang="ru-RU" b="1" cap="all" dirty="0">
              <a:ln w="9000" cmpd="sng">
                <a:solidFill>
                  <a:srgbClr val="00ADDC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ADDC">
                      <a:shade val="20000"/>
                      <a:satMod val="245000"/>
                    </a:srgbClr>
                  </a:gs>
                  <a:gs pos="43000">
                    <a:srgbClr val="00ADDC">
                      <a:satMod val="255000"/>
                    </a:srgbClr>
                  </a:gs>
                  <a:gs pos="48000">
                    <a:srgbClr val="00ADDC">
                      <a:shade val="85000"/>
                      <a:satMod val="255000"/>
                    </a:srgbClr>
                  </a:gs>
                  <a:gs pos="100000">
                    <a:srgbClr val="00ADDC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entury Schoolbook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2204864"/>
            <a:ext cx="81369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Ifodali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o‘qish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qayta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hikoyalash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http://galerey-room.ru/images/014353_1384382633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 flipV="1">
            <a:off x="6281217" y="3779193"/>
            <a:ext cx="2862783" cy="307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275" y="3589859"/>
            <a:ext cx="4519117" cy="277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 descr="Vlinder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278630" y="482985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 descr="Vlinder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6714454" y="3207692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95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push/>
      </p:transition>
    </mc:Choice>
    <mc:Fallback xmlns="">
      <p:transition spd="slow" advClick="0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4825" y="5579835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1719" y="5658349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9032" y="5579835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3482" y="2777024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0939" y="662446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Заголовок 11"/>
          <p:cNvSpPr txBox="1">
            <a:spLocks/>
          </p:cNvSpPr>
          <p:nvPr/>
        </p:nvSpPr>
        <p:spPr>
          <a:xfrm>
            <a:off x="871133" y="4817347"/>
            <a:ext cx="7350219" cy="816695"/>
          </a:xfrm>
          <a:prstGeom prst="rect">
            <a:avLst/>
          </a:prstGeom>
        </p:spPr>
        <p:txBody>
          <a:bodyPr vert="horz" lIns="72891" tIns="36456" rIns="72891" bIns="36456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spc="4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3" name="Picture 15" descr="H:\Documents and Settings\Aida\Рабочий стол\НОвая ГРАФИКА сборник\КАРТИНКИ СБОРНИК_ школьные\4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201" y="4985088"/>
            <a:ext cx="457200" cy="53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 descr="H:\Documents and Settings\Aida\Рабочий стол\НОвая ГРАФИКА сборник\КАРТИНКИ СБОРНИК_ школьные\5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94574" y="1111061"/>
            <a:ext cx="457200" cy="49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4" descr="H:\Documents and Settings\Aida\Рабочий стол\НОвая ГРАФИКА сборник\КАРТИНКИ СБОРНИК_ школьные\3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244" y="1218082"/>
            <a:ext cx="457200" cy="53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" descr="H:\Documents and Settings\Aida\Рабочий стол\НОвая ГРАФИКА сборник\КАРТИНКИ СБОРНИК_ школьные\2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00999" y="5468362"/>
            <a:ext cx="457200" cy="53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9" descr="H:\Documents and Settings\Aida\Рабочий стол\НОвая ГРАФИКА сборник\КАРТИНКИ СБОРНИК_ школьные\8.gif"/>
          <p:cNvPicPr>
            <a:picLocks noChangeAspect="1" noChangeArrowheads="1" noCrop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99379" y="4751719"/>
            <a:ext cx="457200" cy="53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1" descr="H:\Documents and Settings\Aida\Рабочий стол\НОвая ГРАФИКА сборник\КАРТИНКИ СБОРНИК_ школьные\0.gif"/>
          <p:cNvPicPr>
            <a:picLocks noChangeAspect="1"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77264" y="5636372"/>
            <a:ext cx="457200" cy="53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H:\Documents and Settings\Aida\Рабочий стол\НОвая ГРАФИКА сборник\КАРТИНКИ СБОРНИК_ школьные\9.gif"/>
          <p:cNvPicPr>
            <a:picLocks noChangeAspect="1" noChangeArrowheads="1" noCrop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77622" y="4025246"/>
            <a:ext cx="457200" cy="53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H:\Documents and Settings\Aida\Рабочий стол\НОвая ГРАФИКА сборник\КАРТИНКИ СБОРНИК_ школьные\6.gif"/>
          <p:cNvPicPr>
            <a:picLocks noChangeAspect="1" noChangeArrowheads="1" noCrop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31423" y="5413054"/>
            <a:ext cx="457200" cy="53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 descr="H:\Documents and Settings\Aida\Рабочий стол\НОвая ГРАФИКА сборник\КАРТИНКИ СБОРНИК_ школьные\7.gif"/>
          <p:cNvPicPr>
            <a:picLocks noChangeAspect="1" noChangeArrowheads="1" noCrop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21479" y="2797218"/>
            <a:ext cx="457200" cy="53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2" descr="H:\Documents and Settings\Aida\Рабочий стол\НОвая ГРАФИКА сборник\КАРТИНКИ СБОРНИК_ школьные\1.gif"/>
          <p:cNvPicPr>
            <a:picLocks noChangeAspect="1" noChangeArrowheads="1" noCrop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720499" y="3665762"/>
            <a:ext cx="457200" cy="53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" name="Группа 31"/>
          <p:cNvGrpSpPr/>
          <p:nvPr/>
        </p:nvGrpSpPr>
        <p:grpSpPr>
          <a:xfrm>
            <a:off x="7396554" y="912497"/>
            <a:ext cx="1101998" cy="932205"/>
            <a:chOff x="8965803" y="127234"/>
            <a:chExt cx="2584574" cy="1932435"/>
          </a:xfrm>
        </p:grpSpPr>
        <p:sp>
          <p:nvSpPr>
            <p:cNvPr id="37" name="Овал 36"/>
            <p:cNvSpPr/>
            <p:nvPr/>
          </p:nvSpPr>
          <p:spPr>
            <a:xfrm>
              <a:off x="9684568" y="127234"/>
              <a:ext cx="1152127" cy="111485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34682"/>
              <a:endParaRPr lang="ru-RU" sz="2200" dirty="0">
                <a:solidFill>
                  <a:srgbClr val="FFFF00"/>
                </a:solidFill>
                <a:latin typeface="Comic Sans MS" pitchFamily="66" charset="0"/>
              </a:endParaRPr>
            </a:p>
          </p:txBody>
        </p:sp>
        <p:pic>
          <p:nvPicPr>
            <p:cNvPr id="34" name="Picture 2" descr="http://img-fotki.yandex.ru/get/5014/65387414.244/0_ddbd4_a42e6836_L.gif"/>
            <p:cNvPicPr>
              <a:picLocks noChangeAspect="1" noChangeArrowheads="1" noCrop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803" y="1019813"/>
              <a:ext cx="1128713" cy="102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img-fotki.yandex.ru/get/5014/65387414.244/0_ddbd4_a42e6836_L.gif"/>
            <p:cNvPicPr>
              <a:picLocks noChangeAspect="1" noChangeArrowheads="1" noCrop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421664" y="1030968"/>
              <a:ext cx="1128713" cy="102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Рисунок 3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591" y="4593760"/>
            <a:ext cx="1181464" cy="17061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27441" y="507907"/>
            <a:ext cx="6322638" cy="3398193"/>
          </a:xfrm>
          <a:prstGeom prst="rect">
            <a:avLst/>
          </a:prstGeom>
        </p:spPr>
        <p:txBody>
          <a:bodyPr wrap="square" lIns="73468" tIns="36744" rIns="73468" bIns="36744">
            <a:spAutoFit/>
          </a:bodyPr>
          <a:lstStyle/>
          <a:p>
            <a:pPr algn="ctr" defTabSz="734682"/>
            <a:r>
              <a:rPr lang="en-US" sz="7200" b="1" spc="40" dirty="0" err="1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Uyda</a:t>
            </a:r>
            <a:r>
              <a:rPr lang="en-US" sz="7200" b="1" spc="4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 </a:t>
            </a:r>
            <a:r>
              <a:rPr lang="en-US" sz="7200" b="1" spc="40" dirty="0" err="1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qoling</a:t>
            </a:r>
            <a:r>
              <a:rPr lang="en-US" sz="7200" b="1" spc="4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!</a:t>
            </a:r>
            <a:endParaRPr lang="en-US" sz="7200" b="1" spc="4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lgerian" pitchFamily="82" charset="0"/>
            </a:endParaRPr>
          </a:p>
          <a:p>
            <a:pPr algn="ctr" defTabSz="734682"/>
            <a:r>
              <a:rPr lang="en-US" sz="7200" b="1" spc="4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“</a:t>
            </a:r>
            <a:r>
              <a:rPr lang="en-US" sz="7200" b="1" spc="4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masofadan</a:t>
            </a:r>
            <a:r>
              <a:rPr lang="en-US" sz="7200" b="1" spc="4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 </a:t>
            </a:r>
            <a:r>
              <a:rPr lang="en-US" sz="7200" b="1" spc="4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ta’lim</a:t>
            </a:r>
            <a:r>
              <a:rPr lang="en-US" sz="7200" b="1" spc="4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 </a:t>
            </a:r>
            <a:r>
              <a:rPr lang="en-US" sz="7200" b="1" spc="4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oling</a:t>
            </a:r>
            <a:r>
              <a:rPr lang="en-US" sz="7200" b="1" spc="4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”</a:t>
            </a:r>
            <a:endParaRPr lang="en-US" sz="7200" b="1" spc="4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4" name="Picture 1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7681" y="539000"/>
            <a:ext cx="948969" cy="2150147"/>
          </a:xfrm>
          <a:prstGeom prst="rect">
            <a:avLst/>
          </a:prstGeom>
          <a:noFill/>
        </p:spPr>
      </p:pic>
      <p:pic>
        <p:nvPicPr>
          <p:cNvPr id="45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704" y="211832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4428" y="3461367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769" y="5415643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9389" y="2591443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1670" y="1747138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9388" y="1675046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3333" y="2025353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1219" y="1792237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8237" y="2494549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9066" y="648149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645" y="5399547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0359" y="4890525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5625" y="4447347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4" descr="H:\МАМА\Для сайта\gif_animated\00213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1333" y="5258748"/>
            <a:ext cx="678657" cy="7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057 Yo'q-yo'q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572688" y="1047749"/>
            <a:ext cx="457200" cy="538409"/>
          </a:xfrm>
          <a:prstGeom prst="rect">
            <a:avLst/>
          </a:prstGeom>
        </p:spPr>
      </p:pic>
      <p:sp>
        <p:nvSpPr>
          <p:cNvPr id="60" name="Управляющая кнопка: возврат 59">
            <a:hlinkClick r:id="" action="ppaction://noaction" highlightClick="1"/>
          </p:cNvPr>
          <p:cNvSpPr/>
          <p:nvPr/>
        </p:nvSpPr>
        <p:spPr>
          <a:xfrm>
            <a:off x="112941" y="5801247"/>
            <a:ext cx="462295" cy="558202"/>
          </a:xfrm>
          <a:prstGeom prst="actionButtonRetur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73468" tIns="36744" rIns="73468" bIns="36744" rtlCol="0" anchor="ctr"/>
          <a:lstStyle/>
          <a:p>
            <a:pPr algn="ctr" defTabSz="734682"/>
            <a:endParaRPr lang="ru-RU" sz="1400">
              <a:solidFill>
                <a:prstClr val="black"/>
              </a:solidFill>
            </a:endParaRPr>
          </a:p>
        </p:txBody>
      </p:sp>
      <p:pic>
        <p:nvPicPr>
          <p:cNvPr id="61" name="Рисунок 60" descr="Анимашки Цветы">
            <a:hlinkClick r:id="rId19"/>
          </p:cNvPr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63" y="5633942"/>
            <a:ext cx="1512094" cy="132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Рисунок 61" descr="Анимашки Цветы">
            <a:hlinkClick r:id="rId21"/>
          </p:cNvPr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039" y="5572722"/>
            <a:ext cx="1228576" cy="12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Рисунок 62" descr="Анимашки Цветы">
            <a:hlinkClick r:id="rId23"/>
          </p:cNvPr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3" y="5579769"/>
            <a:ext cx="945059" cy="127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29" y="5548812"/>
            <a:ext cx="944563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276" y="5571910"/>
            <a:ext cx="12255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Рисунок 63" descr="Анимашки Цветы">
            <a:hlinkClick r:id="rId27"/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26" y="5689726"/>
            <a:ext cx="1512094" cy="115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Рисунок 64" descr="Анимашки Цветы">
            <a:hlinkClick r:id="rId27"/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534" y="5710756"/>
            <a:ext cx="1512094" cy="115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055" y="5658353"/>
            <a:ext cx="15113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Рисунок 65" descr="Анимашки Животные">
            <a:hlinkClick r:id="rId30"/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01" y="4840101"/>
            <a:ext cx="1514614" cy="151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Рисунок 66" descr="Анимашки Животные">
            <a:hlinkClick r:id="rId30"/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43" y="4751597"/>
            <a:ext cx="1514614" cy="151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Рисунок 67" descr="Анимашки Животные">
            <a:hlinkClick r:id="rId30"/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757" y="4642240"/>
            <a:ext cx="1514614" cy="151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Рисунок 68" descr="Анимашки Животные">
            <a:hlinkClick r:id="rId30"/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75" y="4751597"/>
            <a:ext cx="1514614" cy="151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Рисунок 69" descr="Анимашки Животные">
            <a:hlinkClick r:id="rId30"/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73" y="4677272"/>
            <a:ext cx="1514614" cy="151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Рисунок 70" descr="Анимашки Животные">
            <a:hlinkClick r:id="rId30"/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86" y="4642240"/>
            <a:ext cx="1514614" cy="151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2" descr="https://otvet.imgsmail.ru/download/u_18a5b7814a219db58ef52b39abf62711_800.gif"/>
          <p:cNvPicPr>
            <a:picLocks noChangeAspect="1" noChangeArrowheads="1" noCrop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066" y="2207631"/>
            <a:ext cx="1376511" cy="123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s://otvet.imgsmail.ru/download/u_18a5b7814a219db58ef52b39abf62711_800.gif"/>
          <p:cNvPicPr>
            <a:picLocks noChangeAspect="1" noChangeArrowheads="1" noCrop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654" y="3241635"/>
            <a:ext cx="1376511" cy="123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099" y="-214376"/>
            <a:ext cx="1753643" cy="175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82" y="3461366"/>
            <a:ext cx="13716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sh/>
      </p:transition>
    </mc:Choice>
    <mc:Fallback xmlns="">
      <p:transition advTm="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27349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4" presetClass="emph" presetSubtype="0" repeatCount="5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4.375E-6 -3.33333E-6 L 4.375E-6 -0.07222 " pathEditMode="relative" rAng="0" ptsTypes="AA">
                                          <p:cBhvr>
                                            <p:cTn id="8" dur="50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9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0" dur="250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1" dur="2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2" dur="250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0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 C 0 0  0.017 -0.08667  0.017 -0.08667  C 0.034 -0.15733  0.061 -0.18533  0.1 -0.18533  C 0.12 -0.18533  0.138 -0.17467  0.152 -0.15733  C 0.162 -0.14533  0.174 -0.13867  0.187 -0.13867  C 0.212 -0.13867  0.233 -0.16267  0.241 -0.19733  C 0.241 -0.19733  0.25 -0.23867  0.25 -0.23867  C 0.25 -0.23867  0.232 -0.15067  0.232 -0.15067  C 0.215 -0.08133  0.188 -0.05333  0.15 -0.05333  C 0.13 -0.05333  0.111 -0.064  0.096 -0.08267  C 0.087 -0.09333  0.075 -0.1  0.063 -0.1  C 0.038 -0.1  0.017 -0.076  0.009 -0.04133  C 0.009 -0.04133  0 0  0 0  Z" pathEditMode="relative" ptsTypes="">
                                          <p:cBhvr>
                                            <p:cTn id="14" dur="5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8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129 0.00787 L 0.00486 0.13981 L 0.01979 0.00787 L 0.03576 0.13981 L 0.05173 0.00787 L 0.06666 0.13981 L 0.08264 0.00787 L 0.09774 0.13981 L 0.11371 0.00787 L 0.12969 0.13981 L 0.14479 0.00787 L 0.16076 0.13981 L 0.17569 0.00787 L 0.19166 0.13981 L 0.20764 0.00787 L 0.22274 0.13981 L 0.23871 0.00787 " pathEditMode="relative" rAng="0" ptsTypes="FFFFFFFFFFFFFFFFF">
                                          <p:cBhvr>
                                            <p:cTn id="16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6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6163 -0.46782 L -0.13663 -0.57986 L -0.01163 -0.46782 L -0.13663 -0.35578 L -0.26163 -0.46782 Z " pathEditMode="relative" rAng="0" ptsTypes="FFFFF">
                                          <p:cBhvr>
                                            <p:cTn id="18" dur="5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-1.48148E-6 L 0.02904 0.1213 L 0.125 0.1213 L 0.04805 0.19607 L 0.07696 0.31736 L -4.79167E-6 0.24259 L -0.07695 0.31736 L -0.04804 0.19607 L -0.125 0.1213 L -0.02903 0.1213 L -4.79167E-6 -1.48148E-6 Z " pathEditMode="relative" rAng="0" ptsTypes="AAAAAAAAAAA">
                                          <p:cBhvr>
                                            <p:cTn id="20" dur="5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9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4.07407E-6 C 0.01198 -0.02408 0.03299 -0.05857 0.05799 -0.05857 C 0.09497 -0.05857 0.125 -0.02269 0.125 0.02268 C 0.125 0.03726 0.12205 0.05069 0.11597 0.06273 C 0.11701 0.06273 2.77778E-7 0.24259 2.77778E-7 0.24398 C 2.77778E-7 0.24259 -0.11701 0.06273 -0.11597 0.06273 C -0.12205 0.05069 -0.125 0.03726 -0.125 0.02268 C -0.125 -0.02269 -0.09497 -0.05857 -0.05694 -0.05857 C -0.03299 -0.05857 -0.01198 -0.02408 2.77778E-7 4.07407E-6 Z " pathEditMode="relative" rAng="0" ptsTypes="fffffffff">
                                          <p:cBhvr>
                                            <p:cTn id="22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3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5 -0.00301 C 0.01528 0.02894 0.03733 0.06227 0.05539 0.0757 C 0.0823 0.09699 0.10834 0.10509 0.11337 0.09421 C 0.11736 0.08357 0.09931 0.05695 0.0724 0.03565 C 0.05434 0.02222 0.02136 0.01296 -0.00764 0.01158 C -0.03559 0.01296 -0.06961 0.02222 -0.08767 0.03565 C -0.11458 0.05695 -0.13264 0.08357 -0.1276 0.09421 C -0.12257 0.10509 -0.0967 0.09699 -0.07066 0.0757 C -0.0526 0.06227 -0.02968 0.02894 -0.01562 -0.00301 C -0.00069 -0.03634 0.00938 -0.08032 0.00938 -0.10833 C 0.00938 -0.15092 0.00243 -0.18426 -0.00764 -0.18426 C -0.01666 -0.18426 -0.02465 -0.15092 -0.02465 -0.10833 C -0.02465 -0.08032 -0.01371 -0.03634 0.00035 -0.00301 Z " pathEditMode="relative" rAng="0" ptsTypes="fffffffffffff">
                                          <p:cBhvr>
                                            <p:cTn id="24" dur="5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" y="-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6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153 -0.0044 C -0.02552 -0.09375 0.02448 -0.17106 0.09149 -0.17639 C 0.15556 -0.1831 0.21545 -0.12315 0.21945 -0.03634 C 0.22448 0.04352 0.18247 0.11829 0.1224 0.12361 C 0.06754 0.12755 0.01545 0.07824 0.01146 0.0037 C 0.00747 -0.06435 0.04254 -0.12847 0.0934 -0.1338 C 0.14045 -0.13773 0.18455 -0.0963 0.1875 -0.0338 C 0.19045 0.02222 0.1625 0.07685 0.12049 0.07963 C 0.08247 0.08357 0.04653 0.05162 0.0434 0.00093 C 0.04149 -0.04444 0.0625 -0.08842 0.09549 -0.09097 C 0.12448 -0.09375 0.15347 -0.06967 0.15556 -0.03102 C 0.15747 0.00232 0.14254 0.03426 0.1184 0.03704 C 0.09844 0.03958 0.07743 0.025 0.07639 -0.00162 C 0.07448 -0.02315 0.08247 -0.04583 0.0974 -0.04838 C 0.10955 -0.04838 0.12153 -0.04305 0.12344 -0.02847 C 0.12448 -0.01898 0.1224 -0.00972 0.11649 -0.00579 C 0.11354 -0.0044 0.11146 -0.0044 0.10851 -0.00579 " pathEditMode="relative" rAng="0" ptsTypes="fffffffffffffffff">
                                          <p:cBhvr>
                                            <p:cTn id="26" dur="5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7" presetClass="path" presetSubtype="0" repeatCount="5000" accel="50000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0.00573 0.09004 C 0.03229 0.09004 0.06328 0.13148 0.06328 0.18194 C 0.06328 0.21527 0.05026 0.24467 0.03125 0.26203 C 0.03125 0.26226 0.03021 0.26203 0.03021 0.26226 C 0.02331 0.26875 0.01927 0.27939 0.01927 0.29143 C 0.01927 0.30208 0.02331 0.31134 0.02826 0.31805 C 0.03633 0.3287 0.04128 0.34467 0.04128 0.36064 C 0.04128 0.39537 0.02031 0.42338 -0.00573 0.42338 C -0.03177 0.42338 -0.05273 0.39537 -0.05273 0.36064 C -0.05273 0.34467 -0.04779 0.3287 -0.03971 0.31805 C -0.03476 0.31134 -0.03177 0.30208 -0.03177 0.29143 C -0.03177 0.27939 -0.03568 0.26875 -0.04167 0.26203 C -0.04167 0.26226 -0.04271 0.26203 -0.04271 0.26226 C -0.06276 0.24467 -0.07578 0.21527 -0.07578 0.18194 C -0.07578 0.13148 -0.04479 0.09004 -0.00573 0.09004 C -0.00573 0.09027 -0.00573 0.09004 -0.00573 0.09027 L -0.00573 0.09004 Z " pathEditMode="relative" rAng="0" ptsTypes="AAAAAAAAAAAAAAAAA">
                                          <p:cBhvr>
                                            <p:cTn id="28" dur="5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1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7" presetClass="path" presetSubtype="0" repeatCount="10000" accel="50000" decel="50000" fill="hold" nodeType="withEffect">
                                      <p:stCondLst>
                                        <p:cond delay="16700"/>
                                      </p:stCondLst>
                                      <p:childTnLst>
                                        <p:animMotion origin="layout" path="M 0 0  C 0.038 0  0.069 0.04133  0.069 0.092  C 0.069 0.12533  0.056 0.15467  0.037 0.172  C 0.037 0.172  0.036 0.172  0.036 0.172  C 0.029 0.17867  0.025 0.18933  0.025 0.20133  C 0.025 0.212  0.029 0.22133  0.034 0.228  C 0.042 0.23867  0.047 0.25467  0.047 0.27067  C 0.047 0.30533  0.026 0.33333  0 0.33333  C -0.026 0.33333  -0.047 0.30533  -0.047 0.27067  C -0.047 0.25467  -0.042 0.23867  -0.034 0.228  C -0.029 0.22133  -0.026 0.212  -0.026 0.20133  C -0.026 0.18933  -0.03 0.17867  -0.036 0.172  C -0.036 0.172  -0.037 0.172  -0.037 0.172  C -0.057 0.15467  -0.07 0.12533  -0.07 0.092  C -0.07 0.04133  -0.039 0  0 0  C 0 0  0 0  0 0  Z" pathEditMode="relative" ptsTypes="">
                                          <p:cBhvr>
                                            <p:cTn id="30" dur="11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30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2000" fill="hold" nodeType="withEffect">
                                      <p:stCondLst>
                                        <p:cond delay="19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6" dur="12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accel="63000" fill="hold" nodeType="withEffect" p14:presetBounceEnd="67000">
                                      <p:stCondLst>
                                        <p:cond delay="10300"/>
                                      </p:stCondLst>
                                      <p:childTnLst>
                                        <p:animRot by="21600000" p14:bounceEnd="67000">
                                          <p:cBhvr>
                                            <p:cTn id="38" dur="46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Rot by="21600000">
                                          <p:cBhvr>
                                            <p:cTn id="40" dur="10900" fill="hold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repeatCount="218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385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385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7385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xit" presetSubtype="32" repeatCount="27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7" dur="6704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6704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9" dur="6704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6703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repeatCount="328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598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598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598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xit" presetSubtype="32" repeatCount="356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" dur="50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" dur="5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7 C -0.00434 0.00532 -0.00504 0.00949 -0.01076 0.01203 C -0.0184 0.02199 -0.0092 0.00902 -0.0151 0.02222 C -0.01632 0.025 -0.02118 0.0287 -0.02274 0.03009 C -0.02448 0.03703 -0.02639 0.0412 -0.03038 0.04629 C -0.02986 0.05092 -0.02986 0.05578 -0.02882 0.06041 C -0.02778 0.06481 -0.02188 0.0669 -0.01997 0.06852 C -0.01319 0.07384 -0.00885 0.07963 -0.00156 0.08264 C -4.16667E-6 0.08472 0.00417 0.08958 0.00451 0.09282 C 0.00486 0.09699 0.00174 0.10069 -4.16667E-6 0.10301 C -0.00504 0.10949 -0.01042 0.11412 -0.01667 0.11713 C -0.01997 0.12106 -0.02274 0.12523 -0.02587 0.12916 C -0.02674 0.1331 -0.02882 0.13703 -0.02882 0.1412 C -0.02882 0.15277 -0.02726 0.16782 -0.01997 0.17569 C -0.01858 0.17708 -0.01649 0.17639 -0.0151 0.17777 C -0.00851 0.18264 -0.00399 0.18865 0.00295 0.1919 C 0.00868 0.21458 0.01198 0.26273 -0.00156 0.28078 C -0.00347 0.28842 -0.0066 0.29722 -0.01076 0.30301 C -0.01233 0.30949 -0.01649 0.31458 -0.01823 0.32106 C -0.01997 0.32777 -0.02153 0.33449 -0.02274 0.3412 C -0.02153 0.35509 -0.02257 0.36481 -0.01233 0.36967 C -0.00156 0.36782 0.00642 0.36736 0.01667 0.37152 C 0.01771 0.37361 0.0184 0.37592 0.01962 0.37777 C 0.02083 0.3794 0.02378 0.3794 0.02413 0.38171 C 0.02604 0.39282 0.01944 0.40486 0.01215 0.40787 C 0.00903 0.41065 0.00608 0.41319 0.00295 0.41597 C 0.00035 0.41828 -0.00313 0.41875 -0.00625 0.42014 C -0.00764 0.42083 -0.0092 0.42106 -0.01076 0.42222 C -0.01233 0.42361 -0.01354 0.42523 -0.0151 0.42615 C -0.01806 0.42777 -0.02431 0.43009 -0.02431 0.43009 C -0.02535 0.43148 -0.02726 0.43426 -0.02726 0.43426 L 0.3408 0.35949 C 0.33976 0.35602 0.3401 0.35139 0.33785 0.3493 C 0.33542 0.34676 0.33177 0.34838 0.32882 0.34745 C 0.32569 0.34652 0.32274 0.34467 0.31962 0.34328 C 0.30868 0.33842 0.29896 0.3287 0.28785 0.32523 C 0.28073 0.31782 0.27222 0.31203 0.26337 0.30902 C 0.2526 0.29838 0.2401 0.29166 0.22726 0.2868 C 0.21424 0.2743 0.20729 0.27407 0.19236 0.26666 C 0.18437 0.2625 0.17604 0.25902 0.16823 0.2544 C 0.16354 0.25139 0.1592 0.24699 0.15451 0.24444 C 0.14097 0.23703 0.12674 0.23379 0.11354 0.22615 C 0.10312 0.2199 0.09358 0.2125 0.08316 0.20578 C 0.07014 0.19791 0.07812 0.20555 0.06667 0.19791 C 0.04931 0.18611 0.03333 0.17199 0.0151 0.16342 C 0.00104 0.16527 -0.00243 0.16227 -0.0092 0.17569 C -0.01076 0.18264 -0.01302 0.1868 -0.01667 0.1919 C -0.02014 0.17824 -0.02413 0.1662 -0.02882 0.15347 C -0.03021 0.14953 -0.03021 0.1449 -0.03177 0.1412 C -0.03385 0.13611 -0.03733 0.13194 -0.03958 0.12708 C -0.04132 0.11713 -0.04757 0.10602 -0.05313 0.09884 C -0.05712 0.08773 -0.06406 0.0794 -0.0684 0.06852 C -0.07552 0.04953 -0.06302 0.07639 -0.07274 0.05648 C -0.06788 0.04652 -0.06458 0.04537 -0.05608 0.04236 C -0.04549 0.04305 -0.0349 0.04282 -0.02431 0.04444 C -0.02118 0.0449 -0.0151 0.04838 -0.0151 0.04838 C -0.01267 0.03727 -0.01389 0.04444 -0.01389 0.02615 L 0.00746 -0.00625 L 0.00451 -0.09908 L -0.00625 -0.08496 " pathEditMode="relative" ptsTypes="ffffffffffffffffffffffffffffffAfffffffffffffffffffffffffAAAA">
                                          <p:cBhvr>
                                            <p:cTn id="62" dur="15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  <p:subTnLst>
                                        <p:animClr clrSpc="rgb" dir="cw"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ppt_c</p:attrName>
                                            </p:attrNameLst>
                                          </p:cBhvr>
                                          <p:to>
                                            <a:schemeClr val="accent2"/>
                                          </p:to>
                                        </p:animClr>
                                      </p:subTnLst>
                                    </p:cTn>
                                  </p:par>
                                  <p:par>
                                    <p:cTn id="63" presetID="8" presetClass="emph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4" dur="22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6" dur="13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6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27349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4" presetClass="emph" presetSubtype="0" repeatCount="5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4.375E-6 -3.33333E-6 L 4.375E-6 -0.07222 " pathEditMode="relative" rAng="0" ptsTypes="AA">
                                          <p:cBhvr>
                                            <p:cTn id="8" dur="50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9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0" dur="250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1" dur="2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2" dur="250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0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 C 0 0  0.017 -0.08667  0.017 -0.08667  C 0.034 -0.15733  0.061 -0.18533  0.1 -0.18533  C 0.12 -0.18533  0.138 -0.17467  0.152 -0.15733  C 0.162 -0.14533  0.174 -0.13867  0.187 -0.13867  C 0.212 -0.13867  0.233 -0.16267  0.241 -0.19733  C 0.241 -0.19733  0.25 -0.23867  0.25 -0.23867  C 0.25 -0.23867  0.232 -0.15067  0.232 -0.15067  C 0.215 -0.08133  0.188 -0.05333  0.15 -0.05333  C 0.13 -0.05333  0.111 -0.064  0.096 -0.08267  C 0.087 -0.09333  0.075 -0.1  0.063 -0.1  C 0.038 -0.1  0.017 -0.076  0.009 -0.04133  C 0.009 -0.04133  0 0  0 0  Z" pathEditMode="relative" ptsTypes="">
                                          <p:cBhvr>
                                            <p:cTn id="14" dur="5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8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129 0.00787 L 0.00486 0.13981 L 0.01979 0.00787 L 0.03576 0.13981 L 0.05173 0.00787 L 0.06666 0.13981 L 0.08264 0.00787 L 0.09774 0.13981 L 0.11371 0.00787 L 0.12969 0.13981 L 0.14479 0.00787 L 0.16076 0.13981 L 0.17569 0.00787 L 0.19166 0.13981 L 0.20764 0.00787 L 0.22274 0.13981 L 0.23871 0.00787 " pathEditMode="relative" rAng="0" ptsTypes="FFFFFFFFFFFFFFFFF">
                                          <p:cBhvr>
                                            <p:cTn id="16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6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6163 -0.46782 L -0.13663 -0.57986 L -0.01163 -0.46782 L -0.13663 -0.35578 L -0.26163 -0.46782 Z " pathEditMode="relative" rAng="0" ptsTypes="FFFFF">
                                          <p:cBhvr>
                                            <p:cTn id="18" dur="5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-1.48148E-6 L 0.02904 0.1213 L 0.125 0.1213 L 0.04805 0.19607 L 0.07696 0.31736 L -4.79167E-6 0.24259 L -0.07695 0.31736 L -0.04804 0.19607 L -0.125 0.1213 L -0.02903 0.1213 L -4.79167E-6 -1.48148E-6 Z " pathEditMode="relative" rAng="0" ptsTypes="AAAAAAAAAAA">
                                          <p:cBhvr>
                                            <p:cTn id="20" dur="5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9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4.07407E-6 C 0.01198 -0.02408 0.03299 -0.05857 0.05799 -0.05857 C 0.09497 -0.05857 0.125 -0.02269 0.125 0.02268 C 0.125 0.03726 0.12205 0.05069 0.11597 0.06273 C 0.11701 0.06273 2.77778E-7 0.24259 2.77778E-7 0.24398 C 2.77778E-7 0.24259 -0.11701 0.06273 -0.11597 0.06273 C -0.12205 0.05069 -0.125 0.03726 -0.125 0.02268 C -0.125 -0.02269 -0.09497 -0.05857 -0.05694 -0.05857 C -0.03299 -0.05857 -0.01198 -0.02408 2.77778E-7 4.07407E-6 Z " pathEditMode="relative" rAng="0" ptsTypes="fffffffff">
                                          <p:cBhvr>
                                            <p:cTn id="22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3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5 -0.00301 C 0.01528 0.02894 0.03733 0.06227 0.05539 0.0757 C 0.0823 0.09699 0.10834 0.10509 0.11337 0.09421 C 0.11736 0.08357 0.09931 0.05695 0.0724 0.03565 C 0.05434 0.02222 0.02136 0.01296 -0.00764 0.01158 C -0.03559 0.01296 -0.06961 0.02222 -0.08767 0.03565 C -0.11458 0.05695 -0.13264 0.08357 -0.1276 0.09421 C -0.12257 0.10509 -0.0967 0.09699 -0.07066 0.0757 C -0.0526 0.06227 -0.02968 0.02894 -0.01562 -0.00301 C -0.00069 -0.03634 0.00938 -0.08032 0.00938 -0.10833 C 0.00938 -0.15092 0.00243 -0.18426 -0.00764 -0.18426 C -0.01666 -0.18426 -0.02465 -0.15092 -0.02465 -0.10833 C -0.02465 -0.08032 -0.01371 -0.03634 0.00035 -0.00301 Z " pathEditMode="relative" rAng="0" ptsTypes="fffffffffffff">
                                          <p:cBhvr>
                                            <p:cTn id="24" dur="5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" y="-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6" presetClass="path" presetSubtype="0" repeatCount="500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153 -0.0044 C -0.02552 -0.09375 0.02448 -0.17106 0.09149 -0.17639 C 0.15556 -0.1831 0.21545 -0.12315 0.21945 -0.03634 C 0.22448 0.04352 0.18247 0.11829 0.1224 0.12361 C 0.06754 0.12755 0.01545 0.07824 0.01146 0.0037 C 0.00747 -0.06435 0.04254 -0.12847 0.0934 -0.1338 C 0.14045 -0.13773 0.18455 -0.0963 0.1875 -0.0338 C 0.19045 0.02222 0.1625 0.07685 0.12049 0.07963 C 0.08247 0.08357 0.04653 0.05162 0.0434 0.00093 C 0.04149 -0.04444 0.0625 -0.08842 0.09549 -0.09097 C 0.12448 -0.09375 0.15347 -0.06967 0.15556 -0.03102 C 0.15747 0.00232 0.14254 0.03426 0.1184 0.03704 C 0.09844 0.03958 0.07743 0.025 0.07639 -0.00162 C 0.07448 -0.02315 0.08247 -0.04583 0.0974 -0.04838 C 0.10955 -0.04838 0.12153 -0.04305 0.12344 -0.02847 C 0.12448 -0.01898 0.1224 -0.00972 0.11649 -0.00579 C 0.11354 -0.0044 0.11146 -0.0044 0.10851 -0.00579 " pathEditMode="relative" rAng="0" ptsTypes="fffffffffffffffff">
                                          <p:cBhvr>
                                            <p:cTn id="26" dur="5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7" presetClass="path" presetSubtype="0" repeatCount="5000" accel="50000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0.00573 0.09004 C 0.03229 0.09004 0.06328 0.13148 0.06328 0.18194 C 0.06328 0.21527 0.05026 0.24467 0.03125 0.26203 C 0.03125 0.26226 0.03021 0.26203 0.03021 0.26226 C 0.02331 0.26875 0.01927 0.27939 0.01927 0.29143 C 0.01927 0.30208 0.02331 0.31134 0.02826 0.31805 C 0.03633 0.3287 0.04128 0.34467 0.04128 0.36064 C 0.04128 0.39537 0.02031 0.42338 -0.00573 0.42338 C -0.03177 0.42338 -0.05273 0.39537 -0.05273 0.36064 C -0.05273 0.34467 -0.04779 0.3287 -0.03971 0.31805 C -0.03476 0.31134 -0.03177 0.30208 -0.03177 0.29143 C -0.03177 0.27939 -0.03568 0.26875 -0.04167 0.26203 C -0.04167 0.26226 -0.04271 0.26203 -0.04271 0.26226 C -0.06276 0.24467 -0.07578 0.21527 -0.07578 0.18194 C -0.07578 0.13148 -0.04479 0.09004 -0.00573 0.09004 C -0.00573 0.09027 -0.00573 0.09004 -0.00573 0.09027 L -0.00573 0.09004 Z " pathEditMode="relative" rAng="0" ptsTypes="AAAAAAAAAAAAAAAAA">
                                          <p:cBhvr>
                                            <p:cTn id="28" dur="5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1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7" presetClass="path" presetSubtype="0" repeatCount="10000" accel="50000" decel="50000" fill="hold" nodeType="withEffect">
                                      <p:stCondLst>
                                        <p:cond delay="16700"/>
                                      </p:stCondLst>
                                      <p:childTnLst>
                                        <p:animMotion origin="layout" path="M 0 0  C 0.038 0  0.069 0.04133  0.069 0.092  C 0.069 0.12533  0.056 0.15467  0.037 0.172  C 0.037 0.172  0.036 0.172  0.036 0.172  C 0.029 0.17867  0.025 0.18933  0.025 0.20133  C 0.025 0.212  0.029 0.22133  0.034 0.228  C 0.042 0.23867  0.047 0.25467  0.047 0.27067  C 0.047 0.30533  0.026 0.33333  0 0.33333  C -0.026 0.33333  -0.047 0.30533  -0.047 0.27067  C -0.047 0.25467  -0.042 0.23867  -0.034 0.228  C -0.029 0.22133  -0.026 0.212  -0.026 0.20133  C -0.026 0.18933  -0.03 0.17867  -0.036 0.172  C -0.036 0.172  -0.037 0.172  -0.037 0.172  C -0.057 0.15467  -0.07 0.12533  -0.07 0.092  C -0.07 0.04133  -0.039 0  0 0  C 0 0  0 0  0 0  Z" pathEditMode="relative" ptsTypes="">
                                          <p:cBhvr>
                                            <p:cTn id="30" dur="11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30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2000" fill="hold" nodeType="withEffect">
                                      <p:stCondLst>
                                        <p:cond delay="19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6" dur="12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accel="63000" fill="hold" nodeType="withEffect">
                                      <p:stCondLst>
                                        <p:cond delay="10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46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Rot by="21600000">
                                          <p:cBhvr>
                                            <p:cTn id="40" dur="10900" fill="hold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repeatCount="218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385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385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7385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xit" presetSubtype="32" repeatCount="27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7" dur="6704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6704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9" dur="6704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6703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repeatCount="328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598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598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598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xit" presetSubtype="32" repeatCount="356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" dur="50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" dur="5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7 C -0.00434 0.00532 -0.00504 0.00949 -0.01076 0.01203 C -0.0184 0.02199 -0.0092 0.00902 -0.0151 0.02222 C -0.01632 0.025 -0.02118 0.0287 -0.02274 0.03009 C -0.02448 0.03703 -0.02639 0.0412 -0.03038 0.04629 C -0.02986 0.05092 -0.02986 0.05578 -0.02882 0.06041 C -0.02778 0.06481 -0.02188 0.0669 -0.01997 0.06852 C -0.01319 0.07384 -0.00885 0.07963 -0.00156 0.08264 C -4.16667E-6 0.08472 0.00417 0.08958 0.00451 0.09282 C 0.00486 0.09699 0.00174 0.10069 -4.16667E-6 0.10301 C -0.00504 0.10949 -0.01042 0.11412 -0.01667 0.11713 C -0.01997 0.12106 -0.02274 0.12523 -0.02587 0.12916 C -0.02674 0.1331 -0.02882 0.13703 -0.02882 0.1412 C -0.02882 0.15277 -0.02726 0.16782 -0.01997 0.17569 C -0.01858 0.17708 -0.01649 0.17639 -0.0151 0.17777 C -0.00851 0.18264 -0.00399 0.18865 0.00295 0.1919 C 0.00868 0.21458 0.01198 0.26273 -0.00156 0.28078 C -0.00347 0.28842 -0.0066 0.29722 -0.01076 0.30301 C -0.01233 0.30949 -0.01649 0.31458 -0.01823 0.32106 C -0.01997 0.32777 -0.02153 0.33449 -0.02274 0.3412 C -0.02153 0.35509 -0.02257 0.36481 -0.01233 0.36967 C -0.00156 0.36782 0.00642 0.36736 0.01667 0.37152 C 0.01771 0.37361 0.0184 0.37592 0.01962 0.37777 C 0.02083 0.3794 0.02378 0.3794 0.02413 0.38171 C 0.02604 0.39282 0.01944 0.40486 0.01215 0.40787 C 0.00903 0.41065 0.00608 0.41319 0.00295 0.41597 C 0.00035 0.41828 -0.00313 0.41875 -0.00625 0.42014 C -0.00764 0.42083 -0.0092 0.42106 -0.01076 0.42222 C -0.01233 0.42361 -0.01354 0.42523 -0.0151 0.42615 C -0.01806 0.42777 -0.02431 0.43009 -0.02431 0.43009 C -0.02535 0.43148 -0.02726 0.43426 -0.02726 0.43426 L 0.3408 0.35949 C 0.33976 0.35602 0.3401 0.35139 0.33785 0.3493 C 0.33542 0.34676 0.33177 0.34838 0.32882 0.34745 C 0.32569 0.34652 0.32274 0.34467 0.31962 0.34328 C 0.30868 0.33842 0.29896 0.3287 0.28785 0.32523 C 0.28073 0.31782 0.27222 0.31203 0.26337 0.30902 C 0.2526 0.29838 0.2401 0.29166 0.22726 0.2868 C 0.21424 0.2743 0.20729 0.27407 0.19236 0.26666 C 0.18437 0.2625 0.17604 0.25902 0.16823 0.2544 C 0.16354 0.25139 0.1592 0.24699 0.15451 0.24444 C 0.14097 0.23703 0.12674 0.23379 0.11354 0.22615 C 0.10312 0.2199 0.09358 0.2125 0.08316 0.20578 C 0.07014 0.19791 0.07812 0.20555 0.06667 0.19791 C 0.04931 0.18611 0.03333 0.17199 0.0151 0.16342 C 0.00104 0.16527 -0.00243 0.16227 -0.0092 0.17569 C -0.01076 0.18264 -0.01302 0.1868 -0.01667 0.1919 C -0.02014 0.17824 -0.02413 0.1662 -0.02882 0.15347 C -0.03021 0.14953 -0.03021 0.1449 -0.03177 0.1412 C -0.03385 0.13611 -0.03733 0.13194 -0.03958 0.12708 C -0.04132 0.11713 -0.04757 0.10602 -0.05313 0.09884 C -0.05712 0.08773 -0.06406 0.0794 -0.0684 0.06852 C -0.07552 0.04953 -0.06302 0.07639 -0.07274 0.05648 C -0.06788 0.04652 -0.06458 0.04537 -0.05608 0.04236 C -0.04549 0.04305 -0.0349 0.04282 -0.02431 0.04444 C -0.02118 0.0449 -0.0151 0.04838 -0.0151 0.04838 C -0.01267 0.03727 -0.01389 0.04444 -0.01389 0.02615 L 0.00746 -0.00625 L 0.00451 -0.09908 L -0.00625 -0.08496 " pathEditMode="relative" ptsTypes="ffffffffffffffffffffffffffffffAfffffffffffffffffffffffffAAAA">
                                          <p:cBhvr>
                                            <p:cTn id="62" dur="15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  <p:subTnLst>
                                        <p:animClr clrSpc="rgb" dir="cw"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ppt_c</p:attrName>
                                            </p:attrNameLst>
                                          </p:cBhvr>
                                          <p:to>
                                            <a:schemeClr val="accent2"/>
                                          </p:to>
                                        </p:animClr>
                                      </p:subTnLst>
                                    </p:cTn>
                                  </p:par>
                                  <p:par>
                                    <p:cTn id="63" presetID="8" presetClass="emph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4" dur="22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6" dur="13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6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3076" name="Picture 2" descr="https://ds04.infourok.ru/uploads/ex/070b/0005372a-bfdcdf9e/hello_html_2cfaa21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61726" y="1196752"/>
            <a:ext cx="5478626" cy="283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013" tIns="52007" rIns="104013" bIns="52007" anchor="ctr"/>
          <a:lstStyle/>
          <a:p>
            <a:pPr algn="ctr">
              <a:defRPr/>
            </a:pPr>
            <a:r>
              <a:rPr lang="en-US" sz="7500" dirty="0">
                <a:ln>
                  <a:solidFill>
                    <a:srgbClr val="FFC000"/>
                  </a:solidFill>
                </a:ln>
                <a:solidFill>
                  <a:srgbClr val="F79646">
                    <a:lumMod val="50000"/>
                  </a:srgbClr>
                </a:solidFill>
                <a:latin typeface="Algerian" pitchFamily="82" charset="0"/>
              </a:rPr>
              <a:t> </a:t>
            </a:r>
            <a:r>
              <a:rPr lang="en-US" sz="7200" b="1" dirty="0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O‘QISH DARSI</a:t>
            </a:r>
          </a:p>
          <a:p>
            <a:pPr algn="ctr">
              <a:defRPr/>
            </a:pPr>
            <a:r>
              <a:rPr lang="en-US" sz="7200" b="1" dirty="0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4-SINF</a:t>
            </a:r>
            <a:endParaRPr lang="ru-RU" sz="7200" b="1" dirty="0">
              <a:ln>
                <a:solidFill>
                  <a:srgbClr val="FFC000"/>
                </a:solidFill>
              </a:ln>
              <a:solidFill>
                <a:srgbClr val="002060"/>
              </a:solidFill>
              <a:latin typeface="Segoe Print" pitchFamily="2" charset="0"/>
            </a:endParaRPr>
          </a:p>
        </p:txBody>
      </p:sp>
      <p:pic>
        <p:nvPicPr>
          <p:cNvPr id="3078" name="Picture 6" descr="C:\Users\ACER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4941888"/>
            <a:ext cx="925195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11" descr="C:\Users\ACER\Desktop\j2327710_1439234503 (1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64704"/>
            <a:ext cx="2952750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65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3076" name="Picture 2" descr="https://ds04.infourok.ru/uploads/ex/070b/0005372a-bfdcdf9e/hello_html_2cfaa21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" y="-24827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296683" y="1292971"/>
            <a:ext cx="4894831" cy="3745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013" tIns="52007" rIns="104013" bIns="52007" anchor="ctr"/>
          <a:lstStyle/>
          <a:p>
            <a:pPr algn="ctr">
              <a:defRPr/>
            </a:pPr>
            <a:r>
              <a:rPr lang="en-US" sz="7500" dirty="0">
                <a:ln>
                  <a:solidFill>
                    <a:srgbClr val="FFC000"/>
                  </a:solidFill>
                </a:ln>
                <a:solidFill>
                  <a:srgbClr val="F79646">
                    <a:lumMod val="50000"/>
                  </a:srgbClr>
                </a:solidFill>
                <a:latin typeface="Algerian" pitchFamily="82" charset="0"/>
              </a:rPr>
              <a:t> </a:t>
            </a:r>
            <a:r>
              <a:rPr lang="en-US" sz="6000" b="1" dirty="0" err="1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Mavzu</a:t>
            </a:r>
            <a:r>
              <a:rPr lang="en-US" sz="6000" b="1" dirty="0" smtClean="0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“</a:t>
            </a:r>
            <a:r>
              <a:rPr lang="en-US" sz="6000" b="1" dirty="0" err="1" smtClean="0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Jimjiloq</a:t>
            </a:r>
            <a:r>
              <a:rPr lang="en-US" sz="6000" b="1" dirty="0" smtClean="0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6000" b="1" dirty="0" err="1" smtClean="0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Chingiz</a:t>
            </a:r>
            <a:endParaRPr lang="en-US" sz="6000" b="1" dirty="0" smtClean="0">
              <a:ln>
                <a:solidFill>
                  <a:srgbClr val="FFC000"/>
                </a:solidFill>
              </a:ln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sz="6000" b="1" dirty="0" err="1" smtClean="0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Aytmatov</a:t>
            </a:r>
            <a:endParaRPr lang="ru-RU" sz="6000" b="1" dirty="0">
              <a:ln>
                <a:solidFill>
                  <a:srgbClr val="FFC000"/>
                </a:solidFill>
              </a:ln>
              <a:solidFill>
                <a:srgbClr val="002060"/>
              </a:solidFill>
              <a:latin typeface="Segoe Print" pitchFamily="2" charset="0"/>
            </a:endParaRPr>
          </a:p>
        </p:txBody>
      </p:sp>
      <p:pic>
        <p:nvPicPr>
          <p:cNvPr id="3078" name="Picture 6" descr="C:\Users\ACER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4941888"/>
            <a:ext cx="925195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458" y="2024922"/>
            <a:ext cx="21812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Рисунок 7" descr="Vlinder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278630" y="482985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2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802999" y="193829"/>
            <a:ext cx="7585424" cy="6651060"/>
            <a:chOff x="1259632" y="692696"/>
            <a:chExt cx="7585424" cy="633609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259632" y="692696"/>
              <a:ext cx="7416824" cy="86409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“</a:t>
              </a:r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ASSISMENT</a:t>
              </a:r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”</a:t>
              </a:r>
              <a:endParaRPr lang="ru-RU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Вертикальный свиток 6"/>
            <p:cNvSpPr/>
            <p:nvPr/>
          </p:nvSpPr>
          <p:spPr>
            <a:xfrm>
              <a:off x="1314000" y="1742952"/>
              <a:ext cx="3602807" cy="2537668"/>
            </a:xfrm>
            <a:prstGeom prst="verticalScrol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Muallifga</a:t>
              </a:r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b="1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ta’rif</a:t>
              </a:r>
              <a:endParaRPr lang="ru-RU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Вертикальный свиток 7"/>
            <p:cNvSpPr/>
            <p:nvPr/>
          </p:nvSpPr>
          <p:spPr>
            <a:xfrm>
              <a:off x="1365236" y="4255367"/>
              <a:ext cx="3602807" cy="2773419"/>
            </a:xfrm>
            <a:prstGeom prst="verticalScroll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So‘zlab</a:t>
              </a:r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b="1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berish</a:t>
              </a:r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endParaRPr lang="ru-RU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Вертикальный свиток 8"/>
            <p:cNvSpPr/>
            <p:nvPr/>
          </p:nvSpPr>
          <p:spPr>
            <a:xfrm>
              <a:off x="5290969" y="1742952"/>
              <a:ext cx="3554087" cy="2664295"/>
            </a:xfrm>
            <a:prstGeom prst="verticalScroll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Savollarga</a:t>
              </a:r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b="1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javob</a:t>
              </a:r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endParaRPr lang="ru-RU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1" name="Рисунок 10" descr="http://galerey-room.ru/images/014353_1384382633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 flipV="1">
            <a:off x="6281217" y="3779193"/>
            <a:ext cx="2862783" cy="307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Вертикальный свиток 9"/>
          <p:cNvSpPr/>
          <p:nvPr/>
        </p:nvSpPr>
        <p:spPr>
          <a:xfrm>
            <a:off x="4834336" y="4075592"/>
            <a:ext cx="3385487" cy="2751857"/>
          </a:xfrm>
          <a:prstGeom prst="vertic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ulosa</a:t>
            </a:r>
            <a:r>
              <a:rPr 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pic>
        <p:nvPicPr>
          <p:cNvPr id="3076" name="Picture 2" descr="https://ds04.infourok.ru/uploads/ex/070b/0005372a-bfdcdf9e/hello_html_2cfaa21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28631"/>
            <a:ext cx="9251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915816" y="1196752"/>
            <a:ext cx="5760640" cy="3745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013" tIns="52007" rIns="104013" bIns="52007" anchor="ctr"/>
          <a:lstStyle/>
          <a:p>
            <a:pPr algn="ctr">
              <a:defRPr/>
            </a:pPr>
            <a:r>
              <a:rPr lang="en-US" sz="7500" dirty="0">
                <a:ln>
                  <a:solidFill>
                    <a:srgbClr val="FFC000"/>
                  </a:solidFill>
                </a:ln>
                <a:solidFill>
                  <a:srgbClr val="F79646">
                    <a:lumMod val="50000"/>
                  </a:srgbClr>
                </a:solidFill>
                <a:latin typeface="Algerian" pitchFamily="82" charset="0"/>
              </a:rPr>
              <a:t> </a:t>
            </a:r>
            <a:endParaRPr lang="ru-RU" sz="7500" b="1" dirty="0">
              <a:ln>
                <a:solidFill>
                  <a:srgbClr val="FFC000"/>
                </a:solidFill>
              </a:ln>
              <a:solidFill>
                <a:srgbClr val="002060"/>
              </a:solidFill>
              <a:latin typeface="Segoe Print" pitchFamily="2" charset="0"/>
            </a:endParaRPr>
          </a:p>
        </p:txBody>
      </p:sp>
      <p:pic>
        <p:nvPicPr>
          <p:cNvPr id="3078" name="Picture 6" descr="C:\Users\ACER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4941888"/>
            <a:ext cx="925195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3960440" cy="3960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788024" y="476672"/>
            <a:ext cx="3966127" cy="403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Chingiz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Aytmatov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(1928-2008-yil)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Vlinder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263644" y="219636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8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http://galerey-room.ru/images/014353_1384382633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 flipV="1">
            <a:off x="6281217" y="3779193"/>
            <a:ext cx="2862783" cy="307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275" y="3589859"/>
            <a:ext cx="4519117" cy="277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Облако 1"/>
          <p:cNvSpPr/>
          <p:nvPr/>
        </p:nvSpPr>
        <p:spPr>
          <a:xfrm rot="20386015">
            <a:off x="283764" y="571082"/>
            <a:ext cx="4566482" cy="304117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Jimjiloq</a:t>
            </a:r>
            <a:r>
              <a:rPr lang="en-US" sz="2800" b="1" dirty="0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tuyaning</a:t>
            </a:r>
            <a:r>
              <a:rPr lang="en-US" sz="2800" b="1" dirty="0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qornidan</a:t>
            </a:r>
            <a:r>
              <a:rPr lang="en-US" sz="2800" b="1" dirty="0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qanday</a:t>
            </a:r>
            <a:r>
              <a:rPr lang="en-US" sz="2800" b="1" dirty="0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err="1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qutuldi</a:t>
            </a:r>
            <a:r>
              <a:rPr lang="en-US" sz="2800" b="1" dirty="0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r>
              <a:rPr lang="en-US" sz="800" b="1" dirty="0" smtClean="0">
                <a:ln w="11430"/>
                <a:gradFill>
                  <a:gsLst>
                    <a:gs pos="0">
                      <a:srgbClr val="EA157A">
                        <a:tint val="70000"/>
                        <a:satMod val="245000"/>
                      </a:srgbClr>
                    </a:gs>
                    <a:gs pos="75000">
                      <a:srgbClr val="EA157A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EA157A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lang="ru-RU" sz="1200" b="1" dirty="0">
              <a:ln w="11430"/>
              <a:gradFill>
                <a:gsLst>
                  <a:gs pos="0">
                    <a:srgbClr val="EA157A">
                      <a:tint val="70000"/>
                      <a:satMod val="245000"/>
                    </a:srgbClr>
                  </a:gs>
                  <a:gs pos="75000">
                    <a:srgbClr val="EA157A">
                      <a:tint val="90000"/>
                      <a:shade val="60000"/>
                      <a:satMod val="240000"/>
                    </a:srgbClr>
                  </a:gs>
                  <a:gs pos="100000">
                    <a:srgbClr val="EA157A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8" descr="о чем задумался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656" y="5369288"/>
            <a:ext cx="957039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1291">
            <a:off x="4431961" y="779971"/>
            <a:ext cx="4713967" cy="265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4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http://galerey-room.ru/images/014353_1384382633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 flipV="1">
            <a:off x="6012160" y="3745556"/>
            <a:ext cx="2862783" cy="307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Vlinder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278630" y="482985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 descr="Vlinder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5873602" y="354458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52400" y="171629"/>
            <a:ext cx="8570686" cy="629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ekan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yo‘q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ekan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kampir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bilan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cholning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bo‘yi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jimjiloqday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keladigan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o‘g‘li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bo‘lgan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ekan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Oti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ham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ekan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otquloq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bargining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soyasida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uxlab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yotgan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ekan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o‘sha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yerda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o‘tlab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yurgan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tuya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bolani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bargga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qo‘shib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yamlab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yuboribdi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«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Tuya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yutganini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bilmaydi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kavshaganini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biladi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»,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degan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matal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o‘shandan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qolgan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ekan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tuyaning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qornida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yotib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ovozi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bilan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chinqirib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yordam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so‘rabdi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Chol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bilan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kampir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bu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ovozni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eshitib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qolib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tuyani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so‘yishibdi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-da,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qornidan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chiqarib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olishibdi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kuni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och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uchratib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qolibdi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>
                <a:solidFill>
                  <a:srgbClr val="C00000"/>
                </a:solidFill>
                <a:latin typeface="Calibri"/>
              </a:rPr>
              <a:t>–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Zig‘irday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olib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buncha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likillaysan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kimsan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o‘zi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?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Ikki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yamlab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yutaymi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? –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debdi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>
                <a:solidFill>
                  <a:srgbClr val="C00000"/>
                </a:solidFill>
                <a:latin typeface="Calibri"/>
              </a:rPr>
              <a:t>–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Yo‘q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menga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tegma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–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debdi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–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o‘zingga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qiyin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bo‘ladi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it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qilib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qo‘yaman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seni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>
                <a:solidFill>
                  <a:srgbClr val="C00000"/>
                </a:solidFill>
                <a:latin typeface="Calibri"/>
              </a:rPr>
              <a:t>– Gaping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buncha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betayin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bo‘rining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it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bo‘lganini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kim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aytdi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senga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o‘zi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?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Mana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shu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gaping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uchun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seni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yeyman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–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debdi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-da,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bolani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yutib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yuboribdi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bo‘rining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chap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ichagiga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ham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yuq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bo‘lmabdi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Keyin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nima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yegani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esidan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chiqib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ketibdi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Shu-shu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bo‘lganiga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pushaymon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boshlabdi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Qorni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ochib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otarga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yaqinlashishi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bilanoq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qornida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turib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ovozi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bilan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«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Ey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cho‘pon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uxlama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! Men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o‘g‘ri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bo‘riman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qo‘ylaringni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qiyratgani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kelyapman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!» – deb jar solar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ekan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Holdan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toygan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yerga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ag‘anabdi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o‘zining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qorinbiqinini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jahl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bilan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uqalay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boshlabdi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Jimjiloqqa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nima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?!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Qaytanga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undan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battar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avjiga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chiqarmish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: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>
                <a:solidFill>
                  <a:srgbClr val="C00000"/>
                </a:solidFill>
                <a:latin typeface="Calibri"/>
              </a:rPr>
              <a:t>–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Ey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qo‘ychivonlar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chopinglar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bu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tomonga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meni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savalanglar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!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>
                <a:solidFill>
                  <a:srgbClr val="C00000"/>
                </a:solidFill>
                <a:latin typeface="Calibri"/>
              </a:rPr>
              <a:t>. Bu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qanday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sir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o‘zi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37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5225 C 0.05885 0.06312 0.06857 0.06057 0.07691 0.06289 C 0.07899 0.06335 0.0809 0.06381 0.08298 0.0645 C 0.08802 0.06589 0.0934 0.06705 0.09844 0.0682 C 0.10347 0.07283 0.10885 0.07815 0.11423 0.08069 C 0.11823 0.08601 0.12239 0.09179 0.12396 0.10011 C 0.12482 0.10589 0.12621 0.11815 0.12621 0.11838 C 0.12691 0.12948 0.12691 0.14219 0.12847 0.15375 C 0.13212 0.17988 0.14861 0.20208 0.1658 0.20739 C 0.17899 0.20693 0.19219 0.20716 0.20555 0.20555 C 0.20903 0.20508 0.21389 0.19861 0.21753 0.19676 C 0.22274 0.19792 0.22795 0.19838 0.23298 0.20023 C 0.23767 0.20161 0.23646 0.20624 0.24045 0.20924 C 0.24844 0.21572 0.25903 0.22081 0.26788 0.22358 C 0.26927 0.22543 0.26996 0.2289 0.2717 0.2289 C 0.27309 0.2289 0.27309 0.22497 0.27396 0.22358 C 0.27656 0.21965 0.27934 0.21572 0.28246 0.21271 C 0.28559 0.20924 0.29479 0.20439 0.29826 0.20185 C 0.29982 0.20046 0.30104 0.19792 0.30278 0.19676 C 0.31007 0.1919 0.31337 0.19329 0.32083 0.19121 C 0.32413 0.19029 0.33055 0.18774 0.33055 0.18797 C 0.34271 0.18867 0.35295 0.18797 0.36406 0.19491 C 0.36632 0.19653 0.36892 0.19861 0.37101 0.20023 C 0.37604 0.20346 0.38594 0.20924 0.38594 0.20948 C 0.39514 0.20555 0.39948 0.19491 0.40712 0.18774 C 0.41493 0.18057 0.42257 0.17433 0.43021 0.16809 C 0.4342 0.16485 0.43785 0.15976 0.44219 0.1593 C 0.45416 0.15768 0.46649 0.1563 0.47847 0.15375 C 0.50885 0.15491 0.51371 0.15398 0.53489 0.1593 C 0.53958 0.16161 0.54288 0.16531 0.5467 0.16994 C 0.55052 0.18081 0.55781 0.18797 0.56371 0.19676 C 0.56597 0.20023 0.56701 0.20485 0.5684 0.20924 C 0.56927 0.2141 0.56979 0.21896 0.57083 0.22358 C 0.57135 0.22612 0.57274 0.22797 0.57326 0.23052 C 0.57482 0.23815 0.57517 0.24601 0.57691 0.25387 C 0.57812 0.2652 0.58021 0.27491 0.58194 0.28601 C 0.58125 0.29919 0.58107 0.31237 0.58038 0.32555 C 0.57986 0.33572 0.57708 0.34543 0.57569 0.3556 C 0.57517 0.3593 0.57535 0.363 0.57448 0.36647 C 0.57222 0.37433 0.56007 0.3852 0.55538 0.39144 C 0.55121 0.39676 0.54878 0.40439 0.54427 0.40924 C 0.5408 0.41271 0.53646 0.41248 0.53246 0.41479 C 0.52778 0.41711 0.52465 0.42358 0.52048 0.42705 C 0.51736 0.42982 0.51406 0.43098 0.51076 0.43237 C 0.50469 0.43861 0.49739 0.43884 0.49045 0.44161 C 0.45486 0.44 0.41875 0.44161 0.38298 0.43792 C 0.38125 0.43768 0.38073 0.43306 0.37847 0.43237 C 0.36753 0.42936 0.35625 0.4289 0.34462 0.42705 C 0.3276 0.42127 0.30989 0.41248 0.29184 0.41109 C 0.27344 0.40948 0.25521 0.40901 0.2368 0.40739 C 0.21962 0.40809 0.20243 0.40763 0.18524 0.40924 C 0.18368 0.40948 0.18298 0.41248 0.18142 0.41271 C 0.1776 0.41318 0.16701 0.4104 0.16215 0.40924 C 0.14444 0.39768 0.13646 0.39422 0.11788 0.38959 C 0.09357 0.39699 0.10399 0.40069 0.10208 0.44855 C 0.10156 0.46011 0.09982 0.48254 0.09982 0.48277 C 0.10052 0.49965 0.10208 0.51237 0.1033 0.52901 C 0.10295 0.53618 0.1026 0.54335 0.10208 0.55052 C 0.10191 0.55237 0.10226 0.5556 0.10104 0.55607 C 0.09965 0.55676 0.09844 0.55352 0.09739 0.55237 C 0.09653 0.55052 0.09583 0.54844 0.09514 0.54705 C 0.09392 0.54543 0.09219 0.5452 0.09149 0.54335 C 0.09062 0.54196 0.0908 0.53965 0.0901 0.53803 C 0.0875 0.53225 0.08333 0.52924 0.07934 0.52716 C 0.07361 0.51491 0.07812 0.50104 0.06962 0.49341 C 0.06719 0.50474 0.06736 0.50034 0.06736 0.50589 " pathEditMode="relative" rAng="0" ptsTypes="fffffffffffffffffffffffffffffffffffffffffffffffffffffffffffffffff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http://galerey-room.ru/images/014353_1384382633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 flipV="1">
            <a:off x="6012160" y="3745556"/>
            <a:ext cx="2862783" cy="307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Vlinder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278630" y="482985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 descr="Vlinder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5873602" y="354458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978716" y="692696"/>
            <a:ext cx="7049667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Chunki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qochib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ketayotgan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hadeb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: «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Meni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quvib</a:t>
            </a:r>
            <a:endParaRPr lang="en-US" b="1" i="1" dirty="0">
              <a:solidFill>
                <a:srgbClr val="C00000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yetinglar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», – deb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baqirarmish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amallab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qutulishga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qutulibdi-yu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lekin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qornini</a:t>
            </a:r>
            <a:endParaRPr lang="en-US" b="1" i="1" dirty="0">
              <a:solidFill>
                <a:srgbClr val="C00000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hech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narsa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bilan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to‘ydira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olmabdi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Shunday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qilib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qayerga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bormasin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hammani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ogoh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qilaveribdi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Bo‘rining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toqati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Ozib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ketganidan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eti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ustixoniga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yopishibdi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 «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Endi</a:t>
            </a:r>
            <a:endParaRPr lang="en-US" b="1" i="1" dirty="0">
              <a:solidFill>
                <a:srgbClr val="C00000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nima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qilsam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ekan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o‘z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boshimga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falokatni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sotib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oldimku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qayga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bormay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endi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menga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tinchlik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yo‘q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», – deb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yig‘lamoqdan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beri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/>
              </a:rPr>
              <a:t>bo‘libdi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Jimjiloq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bo‘lsa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sekingina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uning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qornidan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: «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Toshmatga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qo‘ylari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semiz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!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Boymatga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itlari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qari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!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Ermatga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qo‘ychivonlari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uyquchi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», – deb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ovoz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chiqarib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qo‘yarmish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!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Oxiri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hiqillab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yig‘lab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: «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Gaplaringga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kirib</a:t>
            </a:r>
            <a:endParaRPr lang="en-US" b="1" i="1" dirty="0">
              <a:solidFill>
                <a:srgbClr val="C00000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bo‘pman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undan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ko‘ra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biron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odamga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boraman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-da, it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bo‘lganim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yaxshi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», –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debdi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b="1" i="1" dirty="0" err="1">
                <a:solidFill>
                  <a:srgbClr val="C00000"/>
                </a:solidFill>
                <a:latin typeface="Calibri"/>
              </a:rPr>
              <a:t>Shunday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qilib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,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bo‘ri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it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bo‘lib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qolgan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b="1" i="1" dirty="0" err="1">
                <a:solidFill>
                  <a:srgbClr val="C00000"/>
                </a:solidFill>
                <a:latin typeface="Calibri"/>
              </a:rPr>
              <a:t>ekan</a:t>
            </a:r>
            <a:r>
              <a:rPr lang="en-US" b="1" i="1" dirty="0">
                <a:solidFill>
                  <a:srgbClr val="C00000"/>
                </a:solidFill>
                <a:latin typeface="Calibri"/>
              </a:rPr>
              <a:t>.</a:t>
            </a:r>
            <a:endParaRPr lang="ru-RU" b="1" i="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70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74 0.18867 C 0.02726 0.19953 0.03698 0.19699 0.04531 0.1993 C 0.04739 0.19976 0.0493 0.20023 0.05139 0.20092 C 0.05642 0.20231 0.0618 0.20346 0.06684 0.20462 C 0.07187 0.20924 0.07726 0.21456 0.08264 0.21711 C 0.08663 0.22242 0.0908 0.2282 0.09236 0.23653 C 0.09323 0.24231 0.09462 0.25456 0.09462 0.25479 C 0.09531 0.26589 0.09531 0.27861 0.09687 0.29017 C 0.10052 0.3163 0.11701 0.33849 0.1342 0.34381 C 0.14739 0.34335 0.16059 0.34358 0.17396 0.34196 C 0.17743 0.3415 0.18229 0.33502 0.18594 0.33318 C 0.19114 0.33433 0.19635 0.33479 0.20139 0.33664 C 0.20607 0.33803 0.20486 0.34265 0.20885 0.34566 C 0.21684 0.35213 0.22743 0.35722 0.23628 0.36 C 0.23767 0.36185 0.23837 0.36531 0.2401 0.36531 C 0.24149 0.36531 0.24149 0.36138 0.24236 0.36 C 0.24496 0.35607 0.24774 0.35213 0.25087 0.34913 C 0.25399 0.34566 0.26319 0.34081 0.26666 0.33826 C 0.26823 0.33687 0.26944 0.33433 0.27118 0.33318 C 0.27847 0.32832 0.28177 0.32971 0.28923 0.32763 C 0.29253 0.3267 0.29896 0.32416 0.29896 0.32439 C 0.31111 0.32508 0.32135 0.32439 0.33246 0.33133 C 0.33472 0.33294 0.33732 0.33502 0.33941 0.33664 C 0.34444 0.33988 0.35434 0.34566 0.35434 0.34589 C 0.36354 0.34196 0.36788 0.33133 0.37552 0.32416 C 0.38333 0.31699 0.39097 0.31075 0.39861 0.3045 C 0.4026 0.30127 0.40625 0.29618 0.41059 0.29572 C 0.42257 0.2941 0.43489 0.29271 0.44687 0.29017 C 0.47726 0.29133 0.48212 0.2904 0.5033 0.29572 C 0.50798 0.29803 0.51128 0.30173 0.5151 0.30635 C 0.51892 0.31722 0.52621 0.32439 0.53212 0.33318 C 0.53437 0.33664 0.53541 0.34127 0.5368 0.34566 C 0.53767 0.35052 0.53819 0.35537 0.53923 0.36 C 0.53976 0.36254 0.54114 0.36439 0.54166 0.36693 C 0.54323 0.37456 0.54357 0.38242 0.54531 0.39029 C 0.54653 0.40161 0.54861 0.41133 0.55035 0.42242 C 0.54965 0.4356 0.54948 0.44878 0.54878 0.46196 C 0.54826 0.47213 0.54548 0.48185 0.5441 0.49202 C 0.54357 0.49572 0.54375 0.49942 0.54288 0.50289 C 0.54062 0.51075 0.52847 0.52161 0.52378 0.52786 C 0.51962 0.53318 0.51719 0.54081 0.51267 0.54566 C 0.5092 0.54913 0.50486 0.5489 0.50087 0.55121 C 0.49618 0.55352 0.49305 0.56 0.48889 0.56346 C 0.48576 0.56624 0.48246 0.56739 0.47916 0.56878 C 0.47309 0.57502 0.4658 0.57526 0.45885 0.57803 C 0.42326 0.57641 0.38715 0.57803 0.35139 0.57433 C 0.34965 0.5741 0.34913 0.56948 0.34687 0.56878 C 0.33594 0.56578 0.32465 0.56531 0.31302 0.56346 C 0.29601 0.55768 0.2783 0.5489 0.26024 0.54751 C 0.24184 0.54589 0.22361 0.54543 0.20521 0.54381 C 0.18802 0.5445 0.17083 0.54404 0.15364 0.54566 C 0.15208 0.54589 0.15139 0.5489 0.14982 0.54913 C 0.14601 0.54959 0.13541 0.54682 0.13055 0.54566 C 0.11285 0.5341 0.10486 0.53063 0.08628 0.52601 C 0.06198 0.53341 0.07239 0.53711 0.07048 0.58497 C 0.06996 0.59653 0.06823 0.61896 0.06823 0.61919 C 0.06892 0.63607 0.07048 0.64878 0.0717 0.66543 C 0.07135 0.6726 0.07101 0.67976 0.07048 0.68693 C 0.07031 0.68878 0.07066 0.69202 0.06944 0.69248 C 0.06805 0.69318 0.06684 0.68994 0.0658 0.68878 C 0.06493 0.68693 0.06423 0.68485 0.06354 0.68346 C 0.06232 0.68185 0.06059 0.68161 0.05989 0.67976 C 0.05903 0.67838 0.0592 0.67607 0.05851 0.67445 C 0.0559 0.66867 0.05173 0.66566 0.04774 0.66358 C 0.04201 0.65133 0.04653 0.63745 0.03802 0.62982 C 0.03559 0.64115 0.03576 0.63676 0.03576 0.64231 " pathEditMode="relative" rAng="0" ptsTypes="fffffffffffffffffffffffffffffffffffffffffffffffffffffffffffffffff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40668" y="260648"/>
            <a:ext cx="8903332" cy="5385992"/>
            <a:chOff x="557300" y="779312"/>
            <a:chExt cx="8903332" cy="5385992"/>
          </a:xfrm>
        </p:grpSpPr>
        <p:sp>
          <p:nvSpPr>
            <p:cNvPr id="3" name="Стрелка вниз 2"/>
            <p:cNvSpPr/>
            <p:nvPr/>
          </p:nvSpPr>
          <p:spPr>
            <a:xfrm>
              <a:off x="7518478" y="2013656"/>
              <a:ext cx="484632" cy="978408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4" name="Стрелка вниз 3"/>
            <p:cNvSpPr/>
            <p:nvPr/>
          </p:nvSpPr>
          <p:spPr>
            <a:xfrm>
              <a:off x="2267744" y="2021967"/>
              <a:ext cx="484632" cy="978408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5" name="Стрелка вниз 4"/>
            <p:cNvSpPr/>
            <p:nvPr/>
          </p:nvSpPr>
          <p:spPr>
            <a:xfrm>
              <a:off x="4941752" y="2014392"/>
              <a:ext cx="484632" cy="978408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285319" y="779312"/>
              <a:ext cx="7416824" cy="132169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Asar</a:t>
              </a:r>
              <a:r>
                <a:rPr lang="en-US" sz="6000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6000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qahramonlari</a:t>
              </a:r>
              <a:r>
                <a:rPr lang="en-US" sz="6000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ru-RU" sz="6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Вертикальный свиток 6"/>
            <p:cNvSpPr/>
            <p:nvPr/>
          </p:nvSpPr>
          <p:spPr>
            <a:xfrm>
              <a:off x="557300" y="3021555"/>
              <a:ext cx="3142692" cy="3071741"/>
            </a:xfrm>
            <a:prstGeom prst="verticalScrol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Jimjiloq</a:t>
              </a:r>
              <a:r>
                <a:rPr lang="en-US" sz="3200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ru-RU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Вертикальный свиток 7"/>
            <p:cNvSpPr/>
            <p:nvPr/>
          </p:nvSpPr>
          <p:spPr>
            <a:xfrm>
              <a:off x="3411960" y="3000375"/>
              <a:ext cx="3096344" cy="3164929"/>
            </a:xfrm>
            <a:prstGeom prst="verticalScroll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Chol</a:t>
              </a:r>
              <a:r>
                <a:rPr lang="en-US" sz="3200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bilan</a:t>
              </a:r>
              <a:r>
                <a:rPr lang="en-US" sz="3200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kampir</a:t>
              </a:r>
              <a:endParaRPr lang="ru-RU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Вертикальный свиток 8"/>
            <p:cNvSpPr/>
            <p:nvPr/>
          </p:nvSpPr>
          <p:spPr>
            <a:xfrm>
              <a:off x="6076256" y="3000374"/>
              <a:ext cx="3384376" cy="3092921"/>
            </a:xfrm>
            <a:prstGeom prst="verticalScroll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Och</a:t>
              </a:r>
              <a:r>
                <a:rPr lang="en-US" sz="3200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dirty="0" err="1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bo’ri</a:t>
              </a:r>
              <a:endParaRPr lang="ru-RU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1" name="Рисунок 10" descr="http://galerey-room.ru/images/014353_1384382633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 flipV="1">
            <a:off x="6012160" y="3745556"/>
            <a:ext cx="2862783" cy="307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Vlinder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278630" y="482985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 descr="Vlinder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3159">
            <a:off x="7569781" y="493104"/>
            <a:ext cx="140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0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/>
      </p:transition>
    </mc:Choice>
    <mc:Fallback xmlns="">
      <p:transition spd="slow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0939 C 0.06511 0.10477 0.07483 0.10222 0.08316 0.10453 C 0.08525 0.105 0.08716 0.10546 0.08924 0.10615 C 0.09427 0.10754 0.09966 0.1087 0.10469 0.10985 C 0.10972 0.11448 0.11511 0.1198 0.12049 0.12234 C 0.12448 0.12789 0.12865 0.13367 0.13021 0.142 C 0.13108 0.14778 0.13247 0.16004 0.13247 0.16027 C 0.13316 0.17137 0.13316 0.18409 0.13472 0.19565 C 0.13837 0.22179 0.15486 0.24399 0.17205 0.24931 C 0.18525 0.24884 0.19844 0.24908 0.21181 0.24746 C 0.21528 0.24699 0.22014 0.24052 0.22379 0.23867 C 0.229 0.23983 0.2342 0.24029 0.23924 0.24214 C 0.24393 0.24353 0.24271 0.24815 0.2467 0.25116 C 0.25469 0.25763 0.26528 0.26272 0.27413 0.2655 C 0.27552 0.26735 0.27622 0.27082 0.27795 0.27082 C 0.27934 0.27082 0.27934 0.26688 0.28021 0.2655 C 0.28282 0.26156 0.28559 0.25763 0.28872 0.25463 C 0.29184 0.25116 0.30104 0.2463 0.30452 0.24376 C 0.30608 0.24237 0.30729 0.23983 0.30903 0.23867 C 0.31632 0.23381 0.31962 0.2352 0.32709 0.23312 C 0.33038 0.23219 0.33681 0.22965 0.33681 0.22988 C 0.34896 0.23057 0.3592 0.22988 0.37032 0.23682 C 0.37257 0.23844 0.37518 0.24052 0.37726 0.24214 C 0.38229 0.24538 0.39219 0.25116 0.39219 0.25139 C 0.40139 0.24746 0.40573 0.23682 0.41337 0.22965 C 0.42118 0.22248 0.42882 0.21624 0.43646 0.20999 C 0.44045 0.20675 0.4441 0.20167 0.44844 0.2012 C 0.46042 0.19958 0.47275 0.1982 0.48472 0.19565 C 0.51511 0.19681 0.51997 0.19588 0.54115 0.2012 C 0.54584 0.20352 0.54913 0.20722 0.55295 0.21184 C 0.55677 0.22271 0.56407 0.22988 0.56997 0.23867 C 0.57222 0.24214 0.57327 0.24676 0.57466 0.25116 C 0.57552 0.25601 0.57604 0.26087 0.57709 0.2655 C 0.57761 0.26804 0.579 0.26989 0.57952 0.27243 C 0.58108 0.28007 0.58143 0.28793 0.58316 0.29579 C 0.58438 0.30712 0.58646 0.31684 0.5882 0.32794 C 0.5875 0.34112 0.58733 0.3543 0.58663 0.36748 C 0.58611 0.37789 0.58334 0.38761 0.58195 0.39778 C 0.58143 0.40148 0.5816 0.40518 0.58073 0.40865 C 0.57847 0.41651 0.56632 0.42738 0.56163 0.43363 C 0.55747 0.43895 0.55504 0.44658 0.55052 0.45143 C 0.54705 0.4549 0.54271 0.45467 0.53872 0.45699 C 0.53403 0.4593 0.53091 0.46577 0.52674 0.46924 C 0.52361 0.47202 0.52032 0.47317 0.51702 0.47456 C 0.51094 0.48081 0.50365 0.48104 0.4967 0.48381 C 0.46111 0.48219 0.425 0.48381 0.38924 0.48011 C 0.3875 0.47988 0.38698 0.47526 0.38472 0.47456 C 0.37379 0.47156 0.3625 0.47109 0.35087 0.46924 C 0.33386 0.46346 0.31615 0.45467 0.29809 0.45329 C 0.27969 0.45167 0.26146 0.4512 0.24306 0.44958 C 0.22587 0.45028 0.20868 0.44982 0.1915 0.45143 C 0.18993 0.45167 0.18924 0.45467 0.18768 0.4549 C 0.18386 0.45537 0.17327 0.45259 0.16841 0.45143 C 0.1507 0.43987 0.14271 0.4364 0.12413 0.43178 C 0.09983 0.43918 0.11025 0.44288 0.10834 0.49075 C 0.10782 0.50231 0.10608 0.52475 0.10608 0.52498 C 0.10677 0.54186 0.10834 0.55458 0.10955 0.57123 C 0.1092 0.5784 0.10886 0.58557 0.10834 0.59274 C 0.10816 0.59459 0.10851 0.59783 0.10729 0.59829 C 0.10591 0.59898 0.10469 0.59575 0.10365 0.59459 C 0.10278 0.59274 0.10209 0.59066 0.10139 0.58927 C 0.10018 0.58765 0.09844 0.58742 0.09775 0.58557 C 0.09688 0.58418 0.09705 0.58187 0.09636 0.58025 C 0.09375 0.57447 0.08959 0.57146 0.08559 0.56938 C 0.07986 0.55712 0.08438 0.54325 0.07587 0.53562 C 0.07344 0.54695 0.07361 0.54255 0.07361 0.5481 " pathEditMode="relative" rAng="0" ptsTypes="fffffffffffffffffffffffffffffffffffffffffffffffffffffffffffffffff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25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Открытая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474</Words>
  <Application>Microsoft Office PowerPoint</Application>
  <PresentationFormat>Экран (4:3)</PresentationFormat>
  <Paragraphs>44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6" baseType="lpstr">
      <vt:lpstr>Algerian</vt:lpstr>
      <vt:lpstr>Arial</vt:lpstr>
      <vt:lpstr>Calibri</vt:lpstr>
      <vt:lpstr>Century Schoolbook</vt:lpstr>
      <vt:lpstr>Comic Sans MS</vt:lpstr>
      <vt:lpstr>Lucida Sans Unicode</vt:lpstr>
      <vt:lpstr>Segoe Print</vt:lpstr>
      <vt:lpstr>Times New Roman</vt:lpstr>
      <vt:lpstr>Verdana</vt:lpstr>
      <vt:lpstr>Wingdings 2</vt:lpstr>
      <vt:lpstr>Wingdings 3</vt:lpstr>
      <vt:lpstr>1_Тема Office</vt:lpstr>
      <vt:lpstr>Открытая</vt:lpstr>
      <vt:lpstr>23_Тема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XTreme.ws</dc:creator>
  <cp:lastModifiedBy>Администратор</cp:lastModifiedBy>
  <cp:revision>21</cp:revision>
  <dcterms:created xsi:type="dcterms:W3CDTF">2020-04-17T14:39:05Z</dcterms:created>
  <dcterms:modified xsi:type="dcterms:W3CDTF">2020-04-24T05:57:25Z</dcterms:modified>
</cp:coreProperties>
</file>